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56"/>
  </p:notesMasterIdLst>
  <p:sldIdLst>
    <p:sldId id="256" r:id="rId2"/>
    <p:sldId id="277" r:id="rId3"/>
    <p:sldId id="369" r:id="rId4"/>
    <p:sldId id="262" r:id="rId5"/>
    <p:sldId id="257" r:id="rId6"/>
    <p:sldId id="258" r:id="rId7"/>
    <p:sldId id="260" r:id="rId8"/>
    <p:sldId id="305" r:id="rId9"/>
    <p:sldId id="306" r:id="rId10"/>
    <p:sldId id="307" r:id="rId11"/>
    <p:sldId id="308" r:id="rId12"/>
    <p:sldId id="309" r:id="rId13"/>
    <p:sldId id="310" r:id="rId14"/>
    <p:sldId id="319" r:id="rId15"/>
    <p:sldId id="320" r:id="rId16"/>
    <p:sldId id="321" r:id="rId17"/>
    <p:sldId id="368" r:id="rId18"/>
    <p:sldId id="316" r:id="rId19"/>
    <p:sldId id="313" r:id="rId20"/>
    <p:sldId id="351" r:id="rId21"/>
    <p:sldId id="352" r:id="rId22"/>
    <p:sldId id="353" r:id="rId23"/>
    <p:sldId id="354" r:id="rId24"/>
    <p:sldId id="355" r:id="rId25"/>
    <p:sldId id="356" r:id="rId26"/>
    <p:sldId id="357" r:id="rId27"/>
    <p:sldId id="358" r:id="rId28"/>
    <p:sldId id="359" r:id="rId29"/>
    <p:sldId id="360" r:id="rId30"/>
    <p:sldId id="361" r:id="rId31"/>
    <p:sldId id="362" r:id="rId32"/>
    <p:sldId id="365" r:id="rId33"/>
    <p:sldId id="314" r:id="rId34"/>
    <p:sldId id="328" r:id="rId35"/>
    <p:sldId id="329" r:id="rId36"/>
    <p:sldId id="331" r:id="rId37"/>
    <p:sldId id="332" r:id="rId38"/>
    <p:sldId id="366" r:id="rId39"/>
    <p:sldId id="367" r:id="rId40"/>
    <p:sldId id="333" r:id="rId41"/>
    <p:sldId id="334" r:id="rId42"/>
    <p:sldId id="335" r:id="rId43"/>
    <p:sldId id="339" r:id="rId44"/>
    <p:sldId id="312" r:id="rId45"/>
    <p:sldId id="340" r:id="rId46"/>
    <p:sldId id="341" r:id="rId47"/>
    <p:sldId id="342" r:id="rId48"/>
    <p:sldId id="343" r:id="rId49"/>
    <p:sldId id="345" r:id="rId50"/>
    <p:sldId id="322" r:id="rId51"/>
    <p:sldId id="323" r:id="rId52"/>
    <p:sldId id="346" r:id="rId53"/>
    <p:sldId id="348" r:id="rId54"/>
    <p:sldId id="283" r:id="rId55"/>
  </p:sldIdLst>
  <p:sldSz cx="9144000" cy="5143500" type="screen16x9"/>
  <p:notesSz cx="6858000" cy="9144000"/>
  <p:embeddedFontLst>
    <p:embeddedFont>
      <p:font typeface="Bebas Neue" panose="020B0606020202050201" pitchFamily="34" charset="0"/>
      <p:regular r:id="rId57"/>
    </p:embeddedFont>
    <p:embeddedFont>
      <p:font typeface="Calibri" panose="020F0502020204030204" pitchFamily="34" charset="0"/>
      <p:regular r:id="rId58"/>
      <p:bold r:id="rId59"/>
      <p:italic r:id="rId60"/>
      <p:boldItalic r:id="rId61"/>
    </p:embeddedFont>
    <p:embeddedFont>
      <p:font typeface="Monotype Corsiva" panose="03010101010201010101" pitchFamily="66" charset="0"/>
      <p:italic r:id="rId62"/>
    </p:embeddedFont>
    <p:embeddedFont>
      <p:font typeface="Nunito" pitchFamily="2" charset="0"/>
      <p:regular r:id="rId63"/>
      <p:bold r:id="rId64"/>
      <p:italic r:id="rId65"/>
      <p:boldItalic r:id="rId66"/>
    </p:embeddedFont>
    <p:embeddedFont>
      <p:font typeface="Open Sans" panose="020B0606030504020204" pitchFamily="34" charset="0"/>
      <p:regular r:id="rId67"/>
      <p:bold r:id="rId68"/>
      <p:italic r:id="rId69"/>
      <p:boldItalic r:id="rId70"/>
    </p:embeddedFont>
    <p:embeddedFont>
      <p:font typeface="Sitka Banner" panose="02000505000000020004" pitchFamily="2" charset="0"/>
      <p:regular r:id="rId71"/>
      <p:bold r:id="rId72"/>
      <p:italic r:id="rId73"/>
      <p:boldItalic r:id="rId74"/>
    </p:embeddedFont>
    <p:embeddedFont>
      <p:font typeface="Tenor Sans" panose="020B0604020202020204" charset="0"/>
      <p:regular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5102575-2DDF-48F9-BDD3-9DD8D1E3CB22}">
  <a:tblStyle styleId="{F5102575-2DDF-48F9-BDD3-9DD8D1E3CB2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56" autoAdjust="0"/>
    <p:restoredTop sz="94660"/>
  </p:normalViewPr>
  <p:slideViewPr>
    <p:cSldViewPr snapToGrid="0">
      <p:cViewPr varScale="1">
        <p:scale>
          <a:sx n="80" d="100"/>
          <a:sy n="80" d="100"/>
        </p:scale>
        <p:origin x="19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7.fntdata"/><Relationship Id="rId68" Type="http://schemas.openxmlformats.org/officeDocument/2006/relationships/font" Target="fonts/font12.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font" Target="fonts/font18.fntdata"/><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font" Target="fonts/font15.fntdata"/><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e2f5b6d09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e2f5b6d09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399327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85783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891506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268616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976192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6607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194240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560337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318801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e50637838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e50637838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2699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e5cac52564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e5cac52564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8761973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e50637838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e50637838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35176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e506378387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e50637838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e506378387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e50637838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e506378387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e50637838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e506378387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e50637838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64885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e506378387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e50637838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01990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e506378387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e50637838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e506378387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e506378387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e506378387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e506378387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e506378387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e50637838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0621392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e50637838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e50637838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38404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34879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587244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625607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7710483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40898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2644615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72514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e506378387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e506378387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628196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9095920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e5cac52564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e5cac52564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e2f4933e12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e2f4933e12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e50637838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e50637838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63776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e5063783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e5063783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35808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cxnSp>
        <p:nvCxnSpPr>
          <p:cNvPr id="9" name="Google Shape;9;p2"/>
          <p:cNvCxnSpPr/>
          <p:nvPr/>
        </p:nvCxnSpPr>
        <p:spPr>
          <a:xfrm>
            <a:off x="1972650" y="2767353"/>
            <a:ext cx="6156000" cy="0"/>
          </a:xfrm>
          <a:prstGeom prst="straightConnector1">
            <a:avLst/>
          </a:prstGeom>
          <a:noFill/>
          <a:ln w="9525" cap="flat" cmpd="sng">
            <a:solidFill>
              <a:schemeClr val="accent3"/>
            </a:solidFill>
            <a:prstDash val="solid"/>
            <a:round/>
            <a:headEnd type="none" w="med" len="med"/>
            <a:tailEnd type="none" w="med" len="med"/>
          </a:ln>
        </p:spPr>
      </p:cxnSp>
      <p:sp>
        <p:nvSpPr>
          <p:cNvPr id="10" name="Google Shape;10;p2"/>
          <p:cNvSpPr txBox="1">
            <a:spLocks noGrp="1"/>
          </p:cNvSpPr>
          <p:nvPr>
            <p:ph type="ctrTitle"/>
          </p:nvPr>
        </p:nvSpPr>
        <p:spPr>
          <a:xfrm>
            <a:off x="2560500" y="1144425"/>
            <a:ext cx="4980300" cy="23868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Clr>
                <a:schemeClr val="accent3"/>
              </a:buClr>
              <a:buSzPts val="5200"/>
              <a:buNone/>
              <a:defRPr sz="8500">
                <a:solidFill>
                  <a:schemeClr val="accent3"/>
                </a:solidFill>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560500" y="3732400"/>
            <a:ext cx="4558800" cy="5034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accent3"/>
                </a:solidFill>
                <a:latin typeface="Nunito"/>
                <a:ea typeface="Nunito"/>
                <a:cs typeface="Nunito"/>
                <a:sym typeface="Nunito"/>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2" name="Google Shape;12;p2"/>
          <p:cNvSpPr/>
          <p:nvPr/>
        </p:nvSpPr>
        <p:spPr>
          <a:xfrm>
            <a:off x="6654050" y="540000"/>
            <a:ext cx="1866900" cy="18441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5400000">
            <a:off x="6781156" y="1299520"/>
            <a:ext cx="5256563" cy="2544472"/>
            <a:chOff x="4572000" y="2566850"/>
            <a:chExt cx="4727550" cy="2288400"/>
          </a:xfrm>
        </p:grpSpPr>
        <p:sp>
          <p:nvSpPr>
            <p:cNvPr id="14" name="Google Shape;14;p2"/>
            <p:cNvSpPr/>
            <p:nvPr/>
          </p:nvSpPr>
          <p:spPr>
            <a:xfrm rot="-5400000" flipH="1">
              <a:off x="4558050" y="2580800"/>
              <a:ext cx="2288400" cy="226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 name="Google Shape;15;p2"/>
            <p:cNvCxnSpPr>
              <a:stCxn id="14" idx="2"/>
            </p:cNvCxnSpPr>
            <p:nvPr/>
          </p:nvCxnSpPr>
          <p:spPr>
            <a:xfrm rot="10800000">
              <a:off x="7500900" y="3056600"/>
              <a:ext cx="0" cy="3597300"/>
            </a:xfrm>
            <a:prstGeom prst="straightConnector1">
              <a:avLst/>
            </a:prstGeom>
            <a:noFill/>
            <a:ln w="9525" cap="flat" cmpd="sng">
              <a:solidFill>
                <a:schemeClr val="accent3"/>
              </a:solidFill>
              <a:prstDash val="solid"/>
              <a:round/>
              <a:headEnd type="none" w="med" len="med"/>
              <a:tailEnd type="none" w="med" len="med"/>
            </a:ln>
          </p:spPr>
        </p:cxnSp>
      </p:grpSp>
      <p:sp>
        <p:nvSpPr>
          <p:cNvPr id="16" name="Google Shape;16;p2"/>
          <p:cNvSpPr/>
          <p:nvPr/>
        </p:nvSpPr>
        <p:spPr>
          <a:xfrm flipH="1">
            <a:off x="1974750" y="-27675"/>
            <a:ext cx="4789500" cy="47310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Thanks">
    <p:bg>
      <p:bgPr>
        <a:solidFill>
          <a:schemeClr val="dk1"/>
        </a:solidFill>
        <a:effectLst/>
      </p:bgPr>
    </p:bg>
    <p:spTree>
      <p:nvGrpSpPr>
        <p:cNvPr id="1" name="Shape 298"/>
        <p:cNvGrpSpPr/>
        <p:nvPr/>
      </p:nvGrpSpPr>
      <p:grpSpPr>
        <a:xfrm>
          <a:off x="0" y="0"/>
          <a:ext cx="0" cy="0"/>
          <a:chOff x="0" y="0"/>
          <a:chExt cx="0" cy="0"/>
        </a:xfrm>
      </p:grpSpPr>
      <p:sp>
        <p:nvSpPr>
          <p:cNvPr id="299" name="Google Shape;299;p31"/>
          <p:cNvSpPr/>
          <p:nvPr/>
        </p:nvSpPr>
        <p:spPr>
          <a:xfrm>
            <a:off x="1726050" y="-96300"/>
            <a:ext cx="5608800" cy="5381100"/>
          </a:xfrm>
          <a:prstGeom prst="round2SameRect">
            <a:avLst>
              <a:gd name="adj1" fmla="val 49935"/>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txBox="1">
            <a:spLocks noGrp="1"/>
          </p:cNvSpPr>
          <p:nvPr>
            <p:ph type="ctrTitle"/>
          </p:nvPr>
        </p:nvSpPr>
        <p:spPr>
          <a:xfrm>
            <a:off x="2147950" y="540000"/>
            <a:ext cx="4848000" cy="98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000">
                <a:solidFill>
                  <a:schemeClr val="accent3"/>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01" name="Google Shape;301;p31"/>
          <p:cNvSpPr txBox="1">
            <a:spLocks noGrp="1"/>
          </p:cNvSpPr>
          <p:nvPr>
            <p:ph type="subTitle" idx="1"/>
          </p:nvPr>
        </p:nvSpPr>
        <p:spPr>
          <a:xfrm>
            <a:off x="2148050" y="1521900"/>
            <a:ext cx="4848000" cy="489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500">
                <a:solidFill>
                  <a:schemeClr val="accent3"/>
                </a:solidFill>
                <a:latin typeface="Tenor Sans"/>
                <a:ea typeface="Tenor Sans"/>
                <a:cs typeface="Tenor Sans"/>
                <a:sym typeface="Tenor Sans"/>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02" name="Google Shape;302;p31"/>
          <p:cNvSpPr txBox="1">
            <a:spLocks noGrp="1"/>
          </p:cNvSpPr>
          <p:nvPr>
            <p:ph type="subTitle" idx="2"/>
          </p:nvPr>
        </p:nvSpPr>
        <p:spPr>
          <a:xfrm>
            <a:off x="2148050" y="2088275"/>
            <a:ext cx="4848000" cy="819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400"/>
              <a:buNone/>
              <a:defRPr>
                <a:solidFill>
                  <a:schemeClr val="accent3"/>
                </a:solidFill>
                <a:latin typeface="Nunito"/>
                <a:ea typeface="Nunito"/>
                <a:cs typeface="Nunito"/>
                <a:sym typeface="Nunito"/>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03" name="Google Shape;303;p31"/>
          <p:cNvSpPr txBox="1"/>
          <p:nvPr/>
        </p:nvSpPr>
        <p:spPr>
          <a:xfrm>
            <a:off x="2148050" y="3783900"/>
            <a:ext cx="4848000" cy="5514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a:solidFill>
                  <a:schemeClr val="accent3"/>
                </a:solidFill>
                <a:latin typeface="Nunito"/>
                <a:ea typeface="Nunito"/>
                <a:cs typeface="Nunito"/>
                <a:sym typeface="Nunito"/>
              </a:rPr>
              <a:t>CREDITS: This presentation template was created by </a:t>
            </a:r>
            <a:r>
              <a:rPr lang="en" sz="1200" b="1">
                <a:solidFill>
                  <a:schemeClr val="accent3"/>
                </a:solidFill>
                <a:uFill>
                  <a:noFill/>
                </a:uFill>
                <a:latin typeface="Nunito"/>
                <a:ea typeface="Nunito"/>
                <a:cs typeface="Nunito"/>
                <a:sym typeface="Nunito"/>
                <a:hlinkClick r:id="rId2">
                  <a:extLst>
                    <a:ext uri="{A12FA001-AC4F-418D-AE19-62706E023703}">
                      <ahyp:hlinkClr xmlns:ahyp="http://schemas.microsoft.com/office/drawing/2018/hyperlinkcolor" val="tx"/>
                    </a:ext>
                  </a:extLst>
                </a:hlinkClick>
              </a:rPr>
              <a:t>Slidesgo</a:t>
            </a:r>
            <a:r>
              <a:rPr lang="en" sz="1200" b="1">
                <a:solidFill>
                  <a:schemeClr val="accent3"/>
                </a:solidFill>
                <a:latin typeface="Nunito"/>
                <a:ea typeface="Nunito"/>
                <a:cs typeface="Nunito"/>
                <a:sym typeface="Nunito"/>
              </a:rPr>
              <a:t>,</a:t>
            </a:r>
            <a:r>
              <a:rPr lang="en" sz="1200">
                <a:solidFill>
                  <a:schemeClr val="accent3"/>
                </a:solidFill>
                <a:latin typeface="Nunito"/>
                <a:ea typeface="Nunito"/>
                <a:cs typeface="Nunito"/>
                <a:sym typeface="Nunito"/>
              </a:rPr>
              <a:t> including icons by </a:t>
            </a:r>
            <a:r>
              <a:rPr lang="en" sz="1200" b="1">
                <a:solidFill>
                  <a:schemeClr val="accent3"/>
                </a:solidFill>
                <a:uFill>
                  <a:noFill/>
                </a:uFill>
                <a:latin typeface="Nunito"/>
                <a:ea typeface="Nunito"/>
                <a:cs typeface="Nunito"/>
                <a:sym typeface="Nunito"/>
                <a:hlinkClick r:id="rId3">
                  <a:extLst>
                    <a:ext uri="{A12FA001-AC4F-418D-AE19-62706E023703}">
                      <ahyp:hlinkClr xmlns:ahyp="http://schemas.microsoft.com/office/drawing/2018/hyperlinkcolor" val="tx"/>
                    </a:ext>
                  </a:extLst>
                </a:hlinkClick>
              </a:rPr>
              <a:t>Flaticon</a:t>
            </a:r>
            <a:r>
              <a:rPr lang="en" sz="1200" b="1">
                <a:solidFill>
                  <a:schemeClr val="accent3"/>
                </a:solidFill>
                <a:latin typeface="Nunito"/>
                <a:ea typeface="Nunito"/>
                <a:cs typeface="Nunito"/>
                <a:sym typeface="Nunito"/>
              </a:rPr>
              <a:t>,</a:t>
            </a:r>
            <a:r>
              <a:rPr lang="en" sz="1200">
                <a:solidFill>
                  <a:schemeClr val="accent3"/>
                </a:solidFill>
                <a:latin typeface="Nunito"/>
                <a:ea typeface="Nunito"/>
                <a:cs typeface="Nunito"/>
                <a:sym typeface="Nunito"/>
              </a:rPr>
              <a:t> infographics &amp; images by </a:t>
            </a:r>
            <a:r>
              <a:rPr lang="en" sz="1200" b="1">
                <a:solidFill>
                  <a:schemeClr val="accent3"/>
                </a:solidFill>
                <a:uFill>
                  <a:noFill/>
                </a:uFill>
                <a:latin typeface="Nunito"/>
                <a:ea typeface="Nunito"/>
                <a:cs typeface="Nunito"/>
                <a:sym typeface="Nunito"/>
                <a:hlinkClick r:id="rId4">
                  <a:extLst>
                    <a:ext uri="{A12FA001-AC4F-418D-AE19-62706E023703}">
                      <ahyp:hlinkClr xmlns:ahyp="http://schemas.microsoft.com/office/drawing/2018/hyperlinkcolor" val="tx"/>
                    </a:ext>
                  </a:extLst>
                </a:hlinkClick>
              </a:rPr>
              <a:t>Freepik</a:t>
            </a:r>
            <a:endParaRPr sz="1200" b="1">
              <a:solidFill>
                <a:schemeClr val="accent3"/>
              </a:solidFill>
              <a:latin typeface="Nunito"/>
              <a:ea typeface="Nunito"/>
              <a:cs typeface="Nunito"/>
              <a:sym typeface="Nunito"/>
            </a:endParaRPr>
          </a:p>
        </p:txBody>
      </p:sp>
      <p:cxnSp>
        <p:nvCxnSpPr>
          <p:cNvPr id="304" name="Google Shape;304;p31"/>
          <p:cNvCxnSpPr/>
          <p:nvPr/>
        </p:nvCxnSpPr>
        <p:spPr>
          <a:xfrm>
            <a:off x="10350" y="302200"/>
            <a:ext cx="9123600" cy="0"/>
          </a:xfrm>
          <a:prstGeom prst="straightConnector1">
            <a:avLst/>
          </a:prstGeom>
          <a:noFill/>
          <a:ln w="9525" cap="flat" cmpd="sng">
            <a:solidFill>
              <a:schemeClr val="accent3"/>
            </a:solidFill>
            <a:prstDash val="solid"/>
            <a:round/>
            <a:headEnd type="none" w="med" len="med"/>
            <a:tailEnd type="none" w="med" len="med"/>
          </a:ln>
        </p:spPr>
      </p:cxnSp>
      <p:sp>
        <p:nvSpPr>
          <p:cNvPr id="305" name="Google Shape;305;p31"/>
          <p:cNvSpPr/>
          <p:nvPr/>
        </p:nvSpPr>
        <p:spPr>
          <a:xfrm>
            <a:off x="-19250" y="3726250"/>
            <a:ext cx="9182400" cy="1420500"/>
          </a:xfrm>
          <a:prstGeom prst="round2SameRect">
            <a:avLst>
              <a:gd name="adj1" fmla="val 49935"/>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31"/>
          <p:cNvGrpSpPr/>
          <p:nvPr/>
        </p:nvGrpSpPr>
        <p:grpSpPr>
          <a:xfrm rot="5400000" flipH="1">
            <a:off x="197415" y="522636"/>
            <a:ext cx="3055383" cy="2010131"/>
            <a:chOff x="4572000" y="2566850"/>
            <a:chExt cx="3478350" cy="2288400"/>
          </a:xfrm>
        </p:grpSpPr>
        <p:sp>
          <p:nvSpPr>
            <p:cNvPr id="307" name="Google Shape;307;p31"/>
            <p:cNvSpPr/>
            <p:nvPr/>
          </p:nvSpPr>
          <p:spPr>
            <a:xfrm rot="-5400000" flipH="1">
              <a:off x="4558050" y="2580800"/>
              <a:ext cx="2288400" cy="226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8" name="Google Shape;308;p31"/>
            <p:cNvCxnSpPr>
              <a:stCxn id="307" idx="2"/>
            </p:cNvCxnSpPr>
            <p:nvPr/>
          </p:nvCxnSpPr>
          <p:spPr>
            <a:xfrm rot="10800000">
              <a:off x="6876300" y="3681200"/>
              <a:ext cx="0" cy="2348100"/>
            </a:xfrm>
            <a:prstGeom prst="straightConnector1">
              <a:avLst/>
            </a:prstGeom>
            <a:noFill/>
            <a:ln w="9525" cap="flat" cmpd="sng">
              <a:solidFill>
                <a:schemeClr val="accent3"/>
              </a:solidFill>
              <a:prstDash val="solid"/>
              <a:round/>
              <a:headEnd type="none" w="med" len="med"/>
              <a:tailEnd type="none" w="med" len="med"/>
            </a:ln>
          </p:spPr>
        </p:cxnSp>
      </p:grpSp>
      <p:sp>
        <p:nvSpPr>
          <p:cNvPr id="309" name="Google Shape;309;p31"/>
          <p:cNvSpPr/>
          <p:nvPr/>
        </p:nvSpPr>
        <p:spPr>
          <a:xfrm>
            <a:off x="-479925" y="540011"/>
            <a:ext cx="1437900" cy="142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0" name="Google Shape;310;p31"/>
          <p:cNvCxnSpPr/>
          <p:nvPr/>
        </p:nvCxnSpPr>
        <p:spPr>
          <a:xfrm>
            <a:off x="-10900" y="4843575"/>
            <a:ext cx="9159000" cy="0"/>
          </a:xfrm>
          <a:prstGeom prst="straightConnector1">
            <a:avLst/>
          </a:prstGeom>
          <a:noFill/>
          <a:ln w="9525" cap="flat" cmpd="sng">
            <a:solidFill>
              <a:schemeClr val="accent3"/>
            </a:solidFill>
            <a:prstDash val="solid"/>
            <a:round/>
            <a:headEnd type="none" w="med" len="med"/>
            <a:tailEnd type="none" w="med" len="med"/>
          </a:ln>
        </p:spPr>
      </p:cxnSp>
      <p:grpSp>
        <p:nvGrpSpPr>
          <p:cNvPr id="311" name="Google Shape;311;p31"/>
          <p:cNvGrpSpPr/>
          <p:nvPr/>
        </p:nvGrpSpPr>
        <p:grpSpPr>
          <a:xfrm rot="-5400000" flipH="1">
            <a:off x="5583076" y="885356"/>
            <a:ext cx="3424045" cy="2257735"/>
            <a:chOff x="4572000" y="2566850"/>
            <a:chExt cx="3470550" cy="2288400"/>
          </a:xfrm>
        </p:grpSpPr>
        <p:sp>
          <p:nvSpPr>
            <p:cNvPr id="312" name="Google Shape;312;p31"/>
            <p:cNvSpPr/>
            <p:nvPr/>
          </p:nvSpPr>
          <p:spPr>
            <a:xfrm rot="-5400000" flipH="1">
              <a:off x="4558050" y="2580800"/>
              <a:ext cx="2288400" cy="2260500"/>
            </a:xfrm>
            <a:prstGeom prst="arc">
              <a:avLst>
                <a:gd name="adj1" fmla="val 1619369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3" name="Google Shape;313;p31"/>
            <p:cNvCxnSpPr>
              <a:stCxn id="312" idx="2"/>
            </p:cNvCxnSpPr>
            <p:nvPr/>
          </p:nvCxnSpPr>
          <p:spPr>
            <a:xfrm rot="10800000">
              <a:off x="6872400" y="3685100"/>
              <a:ext cx="0" cy="2340300"/>
            </a:xfrm>
            <a:prstGeom prst="straightConnector1">
              <a:avLst/>
            </a:prstGeom>
            <a:noFill/>
            <a:ln w="9525" cap="flat" cmpd="sng">
              <a:solidFill>
                <a:schemeClr val="accent3"/>
              </a:solidFill>
              <a:prstDash val="solid"/>
              <a:round/>
              <a:headEnd type="none" w="med" len="med"/>
              <a:tailEnd type="none" w="med" len="med"/>
            </a:ln>
          </p:spPr>
        </p:cxnSp>
      </p:grpSp>
      <p:sp>
        <p:nvSpPr>
          <p:cNvPr id="314" name="Google Shape;314;p31"/>
          <p:cNvSpPr/>
          <p:nvPr/>
        </p:nvSpPr>
        <p:spPr>
          <a:xfrm>
            <a:off x="6625625" y="4130336"/>
            <a:ext cx="1437900" cy="142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288150" y="4130336"/>
            <a:ext cx="1437900" cy="142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6986075" y="1198361"/>
            <a:ext cx="1437900" cy="142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589550" y="2242125"/>
            <a:ext cx="658500" cy="658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8282100" y="1676700"/>
            <a:ext cx="283800" cy="283800"/>
          </a:xfrm>
          <a:prstGeom prst="ellipse">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643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bg>
      <p:bgPr>
        <a:solidFill>
          <a:schemeClr val="accent3"/>
        </a:solidFill>
        <a:effectLst/>
      </p:bgPr>
    </p:bg>
    <p:spTree>
      <p:nvGrpSpPr>
        <p:cNvPr id="1" name="Shape 212"/>
        <p:cNvGrpSpPr/>
        <p:nvPr/>
      </p:nvGrpSpPr>
      <p:grpSpPr>
        <a:xfrm>
          <a:off x="0" y="0"/>
          <a:ext cx="0" cy="0"/>
          <a:chOff x="0" y="0"/>
          <a:chExt cx="0" cy="0"/>
        </a:xfrm>
      </p:grpSpPr>
      <p:sp>
        <p:nvSpPr>
          <p:cNvPr id="213" name="Google Shape;213;p24"/>
          <p:cNvSpPr txBox="1">
            <a:spLocks noGrp="1"/>
          </p:cNvSpPr>
          <p:nvPr>
            <p:ph type="title"/>
          </p:nvPr>
        </p:nvSpPr>
        <p:spPr>
          <a:xfrm>
            <a:off x="1822387" y="1425675"/>
            <a:ext cx="2157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4" name="Google Shape;214;p24"/>
          <p:cNvSpPr txBox="1">
            <a:spLocks noGrp="1"/>
          </p:cNvSpPr>
          <p:nvPr>
            <p:ph type="subTitle" idx="1"/>
          </p:nvPr>
        </p:nvSpPr>
        <p:spPr>
          <a:xfrm>
            <a:off x="1822387" y="2012200"/>
            <a:ext cx="2157000" cy="4848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latin typeface="Nunito"/>
                <a:ea typeface="Nunito"/>
                <a:cs typeface="Nunito"/>
                <a:sym typeface="Nuni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4"/>
          <p:cNvSpPr txBox="1">
            <a:spLocks noGrp="1"/>
          </p:cNvSpPr>
          <p:nvPr>
            <p:ph type="title" idx="2"/>
          </p:nvPr>
        </p:nvSpPr>
        <p:spPr>
          <a:xfrm>
            <a:off x="5164636" y="1425675"/>
            <a:ext cx="2157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 name="Google Shape;216;p24"/>
          <p:cNvSpPr txBox="1">
            <a:spLocks noGrp="1"/>
          </p:cNvSpPr>
          <p:nvPr>
            <p:ph type="subTitle" idx="3"/>
          </p:nvPr>
        </p:nvSpPr>
        <p:spPr>
          <a:xfrm>
            <a:off x="5164636" y="2012200"/>
            <a:ext cx="2157000" cy="4848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latin typeface="Nunito"/>
                <a:ea typeface="Nunito"/>
                <a:cs typeface="Nunito"/>
                <a:sym typeface="Nuni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24"/>
          <p:cNvSpPr txBox="1">
            <a:spLocks noGrp="1"/>
          </p:cNvSpPr>
          <p:nvPr>
            <p:ph type="title" idx="4"/>
          </p:nvPr>
        </p:nvSpPr>
        <p:spPr>
          <a:xfrm>
            <a:off x="1822387" y="3275000"/>
            <a:ext cx="2157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8" name="Google Shape;218;p24"/>
          <p:cNvSpPr txBox="1">
            <a:spLocks noGrp="1"/>
          </p:cNvSpPr>
          <p:nvPr>
            <p:ph type="subTitle" idx="5"/>
          </p:nvPr>
        </p:nvSpPr>
        <p:spPr>
          <a:xfrm>
            <a:off x="1822387" y="3861525"/>
            <a:ext cx="2157000" cy="4848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latin typeface="Nunito"/>
                <a:ea typeface="Nunito"/>
                <a:cs typeface="Nunito"/>
                <a:sym typeface="Nuni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24"/>
          <p:cNvSpPr txBox="1">
            <a:spLocks noGrp="1"/>
          </p:cNvSpPr>
          <p:nvPr>
            <p:ph type="title" idx="6"/>
          </p:nvPr>
        </p:nvSpPr>
        <p:spPr>
          <a:xfrm>
            <a:off x="5164636" y="3275000"/>
            <a:ext cx="2157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0" name="Google Shape;220;p24"/>
          <p:cNvSpPr txBox="1">
            <a:spLocks noGrp="1"/>
          </p:cNvSpPr>
          <p:nvPr>
            <p:ph type="subTitle" idx="7"/>
          </p:nvPr>
        </p:nvSpPr>
        <p:spPr>
          <a:xfrm>
            <a:off x="5164636" y="3861525"/>
            <a:ext cx="2157000" cy="4848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latin typeface="Nunito"/>
                <a:ea typeface="Nunito"/>
                <a:cs typeface="Nunito"/>
                <a:sym typeface="Nuni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1" name="Google Shape;221;p24"/>
          <p:cNvSpPr txBox="1">
            <a:spLocks noGrp="1"/>
          </p:cNvSpPr>
          <p:nvPr>
            <p:ph type="title" idx="8"/>
          </p:nvPr>
        </p:nvSpPr>
        <p:spPr>
          <a:xfrm>
            <a:off x="720000" y="540000"/>
            <a:ext cx="7704000" cy="54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222" name="Google Shape;222;p24"/>
          <p:cNvCxnSpPr/>
          <p:nvPr/>
        </p:nvCxnSpPr>
        <p:spPr>
          <a:xfrm>
            <a:off x="-9150" y="4840575"/>
            <a:ext cx="9220800" cy="0"/>
          </a:xfrm>
          <a:prstGeom prst="straightConnector1">
            <a:avLst/>
          </a:prstGeom>
          <a:noFill/>
          <a:ln w="9525" cap="flat" cmpd="sng">
            <a:solidFill>
              <a:schemeClr val="dk2"/>
            </a:solidFill>
            <a:prstDash val="solid"/>
            <a:round/>
            <a:headEnd type="none" w="med" len="med"/>
            <a:tailEnd type="none" w="med" len="med"/>
          </a:ln>
        </p:spPr>
      </p:cxnSp>
      <p:sp>
        <p:nvSpPr>
          <p:cNvPr id="223" name="Google Shape;223;p24"/>
          <p:cNvSpPr/>
          <p:nvPr/>
        </p:nvSpPr>
        <p:spPr>
          <a:xfrm flipH="1">
            <a:off x="8315450" y="1689525"/>
            <a:ext cx="2331900" cy="2303700"/>
          </a:xfrm>
          <a:prstGeom prst="arc">
            <a:avLst>
              <a:gd name="adj1" fmla="val 16200000"/>
              <a:gd name="adj2" fmla="val 5422262"/>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rot="10800000">
            <a:off x="-780300" y="-158700"/>
            <a:ext cx="1500300" cy="2241600"/>
          </a:xfrm>
          <a:prstGeom prst="round2SameRect">
            <a:avLst>
              <a:gd name="adj1" fmla="val 49935"/>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90482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bg>
      <p:bgPr>
        <a:solidFill>
          <a:schemeClr val="accent3"/>
        </a:solidFill>
        <a:effectLst/>
      </p:bgPr>
    </p:bg>
    <p:spTree>
      <p:nvGrpSpPr>
        <p:cNvPr id="1" name="Shape 35"/>
        <p:cNvGrpSpPr/>
        <p:nvPr/>
      </p:nvGrpSpPr>
      <p:grpSpPr>
        <a:xfrm>
          <a:off x="0" y="0"/>
          <a:ext cx="0" cy="0"/>
          <a:chOff x="0" y="0"/>
          <a:chExt cx="0" cy="0"/>
        </a:xfrm>
      </p:grpSpPr>
      <p:cxnSp>
        <p:nvCxnSpPr>
          <p:cNvPr id="36" name="Google Shape;36;p5"/>
          <p:cNvCxnSpPr>
            <a:endCxn id="37" idx="2"/>
          </p:cNvCxnSpPr>
          <p:nvPr/>
        </p:nvCxnSpPr>
        <p:spPr>
          <a:xfrm>
            <a:off x="-9300" y="4119075"/>
            <a:ext cx="8433300" cy="0"/>
          </a:xfrm>
          <a:prstGeom prst="straightConnector1">
            <a:avLst/>
          </a:prstGeom>
          <a:noFill/>
          <a:ln w="9525" cap="flat" cmpd="sng">
            <a:solidFill>
              <a:schemeClr val="dk2"/>
            </a:solidFill>
            <a:prstDash val="solid"/>
            <a:round/>
            <a:headEnd type="none" w="med" len="med"/>
            <a:tailEnd type="none" w="med" len="med"/>
          </a:ln>
        </p:spPr>
      </p:cxnSp>
      <p:sp>
        <p:nvSpPr>
          <p:cNvPr id="38" name="Google Shape;38;p5"/>
          <p:cNvSpPr/>
          <p:nvPr/>
        </p:nvSpPr>
        <p:spPr>
          <a:xfrm>
            <a:off x="-967475" y="949950"/>
            <a:ext cx="1866900" cy="1844100"/>
          </a:xfrm>
          <a:prstGeom prst="arc">
            <a:avLst>
              <a:gd name="adj1" fmla="val 16200000"/>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8424000" y="3019425"/>
            <a:ext cx="1425000" cy="2199300"/>
          </a:xfrm>
          <a:prstGeom prst="round2SameRect">
            <a:avLst>
              <a:gd name="adj1" fmla="val 49935"/>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5"/>
          <p:cNvCxnSpPr/>
          <p:nvPr/>
        </p:nvCxnSpPr>
        <p:spPr>
          <a:xfrm rot="10800000">
            <a:off x="899425" y="4114800"/>
            <a:ext cx="0" cy="1028700"/>
          </a:xfrm>
          <a:prstGeom prst="straightConnector1">
            <a:avLst/>
          </a:prstGeom>
          <a:noFill/>
          <a:ln w="9525" cap="flat" cmpd="sng">
            <a:solidFill>
              <a:schemeClr val="dk2"/>
            </a:solidFill>
            <a:prstDash val="solid"/>
            <a:round/>
            <a:headEnd type="none" w="med" len="med"/>
            <a:tailEnd type="none" w="med" len="med"/>
          </a:ln>
        </p:spPr>
      </p:cxnSp>
      <p:sp>
        <p:nvSpPr>
          <p:cNvPr id="40" name="Google Shape;40;p5"/>
          <p:cNvSpPr txBox="1">
            <a:spLocks noGrp="1"/>
          </p:cNvSpPr>
          <p:nvPr>
            <p:ph type="subTitle" idx="1"/>
          </p:nvPr>
        </p:nvSpPr>
        <p:spPr>
          <a:xfrm>
            <a:off x="1271875" y="2309850"/>
            <a:ext cx="2726700" cy="6141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1pPr>
            <a:lvl2pPr lvl="1"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2pPr>
            <a:lvl3pPr lvl="2"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3pPr>
            <a:lvl4pPr lvl="3"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4pPr>
            <a:lvl5pPr lvl="4"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5pPr>
            <a:lvl6pPr lvl="5"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6pPr>
            <a:lvl7pPr lvl="6"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7pPr>
            <a:lvl8pPr lvl="7"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8pPr>
            <a:lvl9pPr lvl="8"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9pPr>
          </a:lstStyle>
          <a:p>
            <a:endParaRPr/>
          </a:p>
        </p:txBody>
      </p:sp>
      <p:sp>
        <p:nvSpPr>
          <p:cNvPr id="41" name="Google Shape;41;p5"/>
          <p:cNvSpPr txBox="1">
            <a:spLocks noGrp="1"/>
          </p:cNvSpPr>
          <p:nvPr>
            <p:ph type="subTitle" idx="2"/>
          </p:nvPr>
        </p:nvSpPr>
        <p:spPr>
          <a:xfrm>
            <a:off x="4926750" y="2309850"/>
            <a:ext cx="2726700" cy="6141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1pPr>
            <a:lvl2pPr lvl="1"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2pPr>
            <a:lvl3pPr lvl="2"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3pPr>
            <a:lvl4pPr lvl="3"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4pPr>
            <a:lvl5pPr lvl="4"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5pPr>
            <a:lvl6pPr lvl="5"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6pPr>
            <a:lvl7pPr lvl="6"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7pPr>
            <a:lvl8pPr lvl="7"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8pPr>
            <a:lvl9pPr lvl="8" algn="ctr" rtl="0">
              <a:lnSpc>
                <a:spcPct val="100000"/>
              </a:lnSpc>
              <a:spcBef>
                <a:spcPts val="0"/>
              </a:spcBef>
              <a:spcAft>
                <a:spcPts val="0"/>
              </a:spcAft>
              <a:buClr>
                <a:schemeClr val="dk1"/>
              </a:buClr>
              <a:buSzPts val="2500"/>
              <a:buFont typeface="Tenor Sans" panose="02000000000000000000"/>
              <a:buNone/>
              <a:defRPr sz="2500">
                <a:solidFill>
                  <a:schemeClr val="dk1"/>
                </a:solidFill>
                <a:latin typeface="Tenor Sans" panose="02000000000000000000"/>
                <a:ea typeface="Tenor Sans" panose="02000000000000000000"/>
                <a:cs typeface="Tenor Sans" panose="02000000000000000000"/>
                <a:sym typeface="Tenor Sans" panose="02000000000000000000"/>
              </a:defRPr>
            </a:lvl9pPr>
          </a:lstStyle>
          <a:p>
            <a:endParaRPr/>
          </a:p>
        </p:txBody>
      </p:sp>
      <p:sp>
        <p:nvSpPr>
          <p:cNvPr id="42" name="Google Shape;42;p5"/>
          <p:cNvSpPr txBox="1">
            <a:spLocks noGrp="1"/>
          </p:cNvSpPr>
          <p:nvPr>
            <p:ph type="subTitle" idx="3"/>
          </p:nvPr>
        </p:nvSpPr>
        <p:spPr>
          <a:xfrm>
            <a:off x="1271875" y="2923875"/>
            <a:ext cx="2726700" cy="1016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Nunito"/>
              <a:buNone/>
              <a:defRPr>
                <a:solidFill>
                  <a:schemeClr val="dk1"/>
                </a:solidFill>
                <a:latin typeface="Nunito"/>
                <a:ea typeface="Nunito"/>
                <a:cs typeface="Nunito"/>
                <a:sym typeface="Nunito"/>
              </a:defRPr>
            </a:lvl1pPr>
            <a:lvl2pPr lvl="1" algn="ctr" rtl="0">
              <a:lnSpc>
                <a:spcPct val="100000"/>
              </a:lnSpc>
              <a:spcBef>
                <a:spcPts val="0"/>
              </a:spcBef>
              <a:spcAft>
                <a:spcPts val="0"/>
              </a:spcAft>
              <a:buSzPts val="1400"/>
              <a:buFont typeface="Nunito"/>
              <a:buNone/>
              <a:defRPr>
                <a:latin typeface="Nunito"/>
                <a:ea typeface="Nunito"/>
                <a:cs typeface="Nunito"/>
                <a:sym typeface="Nunito"/>
              </a:defRPr>
            </a:lvl2pPr>
            <a:lvl3pPr lvl="2" algn="ctr" rtl="0">
              <a:lnSpc>
                <a:spcPct val="100000"/>
              </a:lnSpc>
              <a:spcBef>
                <a:spcPts val="0"/>
              </a:spcBef>
              <a:spcAft>
                <a:spcPts val="0"/>
              </a:spcAft>
              <a:buSzPts val="1400"/>
              <a:buFont typeface="Nunito"/>
              <a:buNone/>
              <a:defRPr>
                <a:latin typeface="Nunito"/>
                <a:ea typeface="Nunito"/>
                <a:cs typeface="Nunito"/>
                <a:sym typeface="Nunito"/>
              </a:defRPr>
            </a:lvl3pPr>
            <a:lvl4pPr lvl="3" algn="ctr" rtl="0">
              <a:lnSpc>
                <a:spcPct val="100000"/>
              </a:lnSpc>
              <a:spcBef>
                <a:spcPts val="0"/>
              </a:spcBef>
              <a:spcAft>
                <a:spcPts val="0"/>
              </a:spcAft>
              <a:buSzPts val="1400"/>
              <a:buFont typeface="Nunito"/>
              <a:buNone/>
              <a:defRPr>
                <a:latin typeface="Nunito"/>
                <a:ea typeface="Nunito"/>
                <a:cs typeface="Nunito"/>
                <a:sym typeface="Nunito"/>
              </a:defRPr>
            </a:lvl4pPr>
            <a:lvl5pPr lvl="4" algn="ctr" rtl="0">
              <a:lnSpc>
                <a:spcPct val="100000"/>
              </a:lnSpc>
              <a:spcBef>
                <a:spcPts val="0"/>
              </a:spcBef>
              <a:spcAft>
                <a:spcPts val="0"/>
              </a:spcAft>
              <a:buSzPts val="1400"/>
              <a:buFont typeface="Nunito"/>
              <a:buNone/>
              <a:defRPr>
                <a:latin typeface="Nunito"/>
                <a:ea typeface="Nunito"/>
                <a:cs typeface="Nunito"/>
                <a:sym typeface="Nunito"/>
              </a:defRPr>
            </a:lvl5pPr>
            <a:lvl6pPr lvl="5" algn="ctr" rtl="0">
              <a:lnSpc>
                <a:spcPct val="100000"/>
              </a:lnSpc>
              <a:spcBef>
                <a:spcPts val="0"/>
              </a:spcBef>
              <a:spcAft>
                <a:spcPts val="0"/>
              </a:spcAft>
              <a:buSzPts val="1400"/>
              <a:buFont typeface="Nunito"/>
              <a:buNone/>
              <a:defRPr>
                <a:latin typeface="Nunito"/>
                <a:ea typeface="Nunito"/>
                <a:cs typeface="Nunito"/>
                <a:sym typeface="Nunito"/>
              </a:defRPr>
            </a:lvl6pPr>
            <a:lvl7pPr lvl="6" algn="ctr" rtl="0">
              <a:lnSpc>
                <a:spcPct val="100000"/>
              </a:lnSpc>
              <a:spcBef>
                <a:spcPts val="0"/>
              </a:spcBef>
              <a:spcAft>
                <a:spcPts val="0"/>
              </a:spcAft>
              <a:buSzPts val="1400"/>
              <a:buFont typeface="Nunito"/>
              <a:buNone/>
              <a:defRPr>
                <a:latin typeface="Nunito"/>
                <a:ea typeface="Nunito"/>
                <a:cs typeface="Nunito"/>
                <a:sym typeface="Nunito"/>
              </a:defRPr>
            </a:lvl7pPr>
            <a:lvl8pPr lvl="7" algn="ctr" rtl="0">
              <a:lnSpc>
                <a:spcPct val="100000"/>
              </a:lnSpc>
              <a:spcBef>
                <a:spcPts val="0"/>
              </a:spcBef>
              <a:spcAft>
                <a:spcPts val="0"/>
              </a:spcAft>
              <a:buSzPts val="1400"/>
              <a:buFont typeface="Nunito"/>
              <a:buNone/>
              <a:defRPr>
                <a:latin typeface="Nunito"/>
                <a:ea typeface="Nunito"/>
                <a:cs typeface="Nunito"/>
                <a:sym typeface="Nunito"/>
              </a:defRPr>
            </a:lvl8pPr>
            <a:lvl9pPr lvl="8" algn="ctr" rtl="0">
              <a:lnSpc>
                <a:spcPct val="100000"/>
              </a:lnSpc>
              <a:spcBef>
                <a:spcPts val="0"/>
              </a:spcBef>
              <a:spcAft>
                <a:spcPts val="0"/>
              </a:spcAft>
              <a:buSzPts val="1400"/>
              <a:buFont typeface="Nunito"/>
              <a:buNone/>
              <a:defRPr>
                <a:latin typeface="Nunito"/>
                <a:ea typeface="Nunito"/>
                <a:cs typeface="Nunito"/>
                <a:sym typeface="Nunito"/>
              </a:defRPr>
            </a:lvl9pPr>
          </a:lstStyle>
          <a:p>
            <a:endParaRPr/>
          </a:p>
        </p:txBody>
      </p:sp>
      <p:sp>
        <p:nvSpPr>
          <p:cNvPr id="43" name="Google Shape;43;p5"/>
          <p:cNvSpPr txBox="1">
            <a:spLocks noGrp="1"/>
          </p:cNvSpPr>
          <p:nvPr>
            <p:ph type="subTitle" idx="4"/>
          </p:nvPr>
        </p:nvSpPr>
        <p:spPr>
          <a:xfrm>
            <a:off x="4926750" y="2923875"/>
            <a:ext cx="2726700" cy="1016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Nunito"/>
              <a:buNone/>
              <a:defRPr>
                <a:solidFill>
                  <a:schemeClr val="dk1"/>
                </a:solidFill>
                <a:latin typeface="Nunito"/>
                <a:ea typeface="Nunito"/>
                <a:cs typeface="Nunito"/>
                <a:sym typeface="Nunito"/>
              </a:defRPr>
            </a:lvl1pPr>
            <a:lvl2pPr lvl="1" algn="ctr" rtl="0">
              <a:lnSpc>
                <a:spcPct val="100000"/>
              </a:lnSpc>
              <a:spcBef>
                <a:spcPts val="0"/>
              </a:spcBef>
              <a:spcAft>
                <a:spcPts val="0"/>
              </a:spcAft>
              <a:buSzPts val="1400"/>
              <a:buFont typeface="Nunito"/>
              <a:buNone/>
              <a:defRPr>
                <a:latin typeface="Nunito"/>
                <a:ea typeface="Nunito"/>
                <a:cs typeface="Nunito"/>
                <a:sym typeface="Nunito"/>
              </a:defRPr>
            </a:lvl2pPr>
            <a:lvl3pPr lvl="2" algn="ctr" rtl="0">
              <a:lnSpc>
                <a:spcPct val="100000"/>
              </a:lnSpc>
              <a:spcBef>
                <a:spcPts val="0"/>
              </a:spcBef>
              <a:spcAft>
                <a:spcPts val="0"/>
              </a:spcAft>
              <a:buSzPts val="1400"/>
              <a:buFont typeface="Nunito"/>
              <a:buNone/>
              <a:defRPr>
                <a:latin typeface="Nunito"/>
                <a:ea typeface="Nunito"/>
                <a:cs typeface="Nunito"/>
                <a:sym typeface="Nunito"/>
              </a:defRPr>
            </a:lvl3pPr>
            <a:lvl4pPr lvl="3" algn="ctr" rtl="0">
              <a:lnSpc>
                <a:spcPct val="100000"/>
              </a:lnSpc>
              <a:spcBef>
                <a:spcPts val="0"/>
              </a:spcBef>
              <a:spcAft>
                <a:spcPts val="0"/>
              </a:spcAft>
              <a:buSzPts val="1400"/>
              <a:buFont typeface="Nunito"/>
              <a:buNone/>
              <a:defRPr>
                <a:latin typeface="Nunito"/>
                <a:ea typeface="Nunito"/>
                <a:cs typeface="Nunito"/>
                <a:sym typeface="Nunito"/>
              </a:defRPr>
            </a:lvl4pPr>
            <a:lvl5pPr lvl="4" algn="ctr" rtl="0">
              <a:lnSpc>
                <a:spcPct val="100000"/>
              </a:lnSpc>
              <a:spcBef>
                <a:spcPts val="0"/>
              </a:spcBef>
              <a:spcAft>
                <a:spcPts val="0"/>
              </a:spcAft>
              <a:buSzPts val="1400"/>
              <a:buFont typeface="Nunito"/>
              <a:buNone/>
              <a:defRPr>
                <a:latin typeface="Nunito"/>
                <a:ea typeface="Nunito"/>
                <a:cs typeface="Nunito"/>
                <a:sym typeface="Nunito"/>
              </a:defRPr>
            </a:lvl5pPr>
            <a:lvl6pPr lvl="5" algn="ctr" rtl="0">
              <a:lnSpc>
                <a:spcPct val="100000"/>
              </a:lnSpc>
              <a:spcBef>
                <a:spcPts val="0"/>
              </a:spcBef>
              <a:spcAft>
                <a:spcPts val="0"/>
              </a:spcAft>
              <a:buSzPts val="1400"/>
              <a:buFont typeface="Nunito"/>
              <a:buNone/>
              <a:defRPr>
                <a:latin typeface="Nunito"/>
                <a:ea typeface="Nunito"/>
                <a:cs typeface="Nunito"/>
                <a:sym typeface="Nunito"/>
              </a:defRPr>
            </a:lvl6pPr>
            <a:lvl7pPr lvl="6" algn="ctr" rtl="0">
              <a:lnSpc>
                <a:spcPct val="100000"/>
              </a:lnSpc>
              <a:spcBef>
                <a:spcPts val="0"/>
              </a:spcBef>
              <a:spcAft>
                <a:spcPts val="0"/>
              </a:spcAft>
              <a:buSzPts val="1400"/>
              <a:buFont typeface="Nunito"/>
              <a:buNone/>
              <a:defRPr>
                <a:latin typeface="Nunito"/>
                <a:ea typeface="Nunito"/>
                <a:cs typeface="Nunito"/>
                <a:sym typeface="Nunito"/>
              </a:defRPr>
            </a:lvl7pPr>
            <a:lvl8pPr lvl="7" algn="ctr" rtl="0">
              <a:lnSpc>
                <a:spcPct val="100000"/>
              </a:lnSpc>
              <a:spcBef>
                <a:spcPts val="0"/>
              </a:spcBef>
              <a:spcAft>
                <a:spcPts val="0"/>
              </a:spcAft>
              <a:buSzPts val="1400"/>
              <a:buFont typeface="Nunito"/>
              <a:buNone/>
              <a:defRPr>
                <a:latin typeface="Nunito"/>
                <a:ea typeface="Nunito"/>
                <a:cs typeface="Nunito"/>
                <a:sym typeface="Nunito"/>
              </a:defRPr>
            </a:lvl8pPr>
            <a:lvl9pPr lvl="8" algn="ctr" rtl="0">
              <a:lnSpc>
                <a:spcPct val="100000"/>
              </a:lnSpc>
              <a:spcBef>
                <a:spcPts val="0"/>
              </a:spcBef>
              <a:spcAft>
                <a:spcPts val="0"/>
              </a:spcAft>
              <a:buSzPts val="1400"/>
              <a:buFont typeface="Nunito"/>
              <a:buNone/>
              <a:defRPr>
                <a:latin typeface="Nunito"/>
                <a:ea typeface="Nunito"/>
                <a:cs typeface="Nunito"/>
                <a:sym typeface="Nunito"/>
              </a:defRPr>
            </a:lvl9pPr>
          </a:lstStyle>
          <a:p>
            <a:endParaRPr/>
          </a:p>
        </p:txBody>
      </p:sp>
      <p:sp>
        <p:nvSpPr>
          <p:cNvPr id="44" name="Google Shape;44;p5"/>
          <p:cNvSpPr txBox="1">
            <a:spLocks noGrp="1"/>
          </p:cNvSpPr>
          <p:nvPr>
            <p:ph type="title"/>
          </p:nvPr>
        </p:nvSpPr>
        <p:spPr>
          <a:xfrm>
            <a:off x="720000" y="540000"/>
            <a:ext cx="7704000" cy="54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45" name="Google Shape;45;p5"/>
          <p:cNvCxnSpPr/>
          <p:nvPr/>
        </p:nvCxnSpPr>
        <p:spPr>
          <a:xfrm>
            <a:off x="-9150" y="1872000"/>
            <a:ext cx="9212400" cy="0"/>
          </a:xfrm>
          <a:prstGeom prst="straightConnector1">
            <a:avLst/>
          </a:prstGeom>
          <a:noFill/>
          <a:ln w="9525"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10310070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3"/>
        </a:solidFill>
        <a:effectLst/>
      </p:bgPr>
    </p:bg>
    <p:spTree>
      <p:nvGrpSpPr>
        <p:cNvPr id="1" name="Shape 115"/>
        <p:cNvGrpSpPr/>
        <p:nvPr/>
      </p:nvGrpSpPr>
      <p:grpSpPr>
        <a:xfrm>
          <a:off x="0" y="0"/>
          <a:ext cx="0" cy="0"/>
          <a:chOff x="0" y="0"/>
          <a:chExt cx="0" cy="0"/>
        </a:xfrm>
      </p:grpSpPr>
      <p:sp>
        <p:nvSpPr>
          <p:cNvPr id="116" name="Google Shape;116;p14"/>
          <p:cNvSpPr txBox="1">
            <a:spLocks noGrp="1"/>
          </p:cNvSpPr>
          <p:nvPr>
            <p:ph type="title"/>
          </p:nvPr>
        </p:nvSpPr>
        <p:spPr>
          <a:xfrm>
            <a:off x="2347050" y="3120188"/>
            <a:ext cx="44496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17" name="Google Shape;117;p14"/>
          <p:cNvSpPr txBox="1">
            <a:spLocks noGrp="1"/>
          </p:cNvSpPr>
          <p:nvPr>
            <p:ph type="subTitle" idx="1"/>
          </p:nvPr>
        </p:nvSpPr>
        <p:spPr>
          <a:xfrm>
            <a:off x="2347125" y="1217075"/>
            <a:ext cx="4449600" cy="13230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1800">
                <a:solidFill>
                  <a:schemeClr val="dk1"/>
                </a:solidFill>
                <a:latin typeface="Nunito"/>
                <a:ea typeface="Nunito"/>
                <a:cs typeface="Nunito"/>
                <a:sym typeface="Nunito"/>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18" name="Google Shape;118;p14"/>
          <p:cNvGrpSpPr/>
          <p:nvPr/>
        </p:nvGrpSpPr>
        <p:grpSpPr>
          <a:xfrm>
            <a:off x="-41531" y="2427843"/>
            <a:ext cx="9186957" cy="1896855"/>
            <a:chOff x="4572000" y="2566850"/>
            <a:chExt cx="11358750" cy="2288400"/>
          </a:xfrm>
        </p:grpSpPr>
        <p:sp>
          <p:nvSpPr>
            <p:cNvPr id="119" name="Google Shape;119;p14"/>
            <p:cNvSpPr/>
            <p:nvPr/>
          </p:nvSpPr>
          <p:spPr>
            <a:xfrm rot="-5400000" flipH="1">
              <a:off x="4558050" y="2580800"/>
              <a:ext cx="2288400" cy="2260500"/>
            </a:xfrm>
            <a:prstGeom prst="arc">
              <a:avLst>
                <a:gd name="adj1" fmla="val 16200000"/>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 name="Google Shape;120;p14"/>
            <p:cNvCxnSpPr>
              <a:stCxn id="119" idx="2"/>
            </p:cNvCxnSpPr>
            <p:nvPr/>
          </p:nvCxnSpPr>
          <p:spPr>
            <a:xfrm>
              <a:off x="5702250" y="4855250"/>
              <a:ext cx="10228500" cy="0"/>
            </a:xfrm>
            <a:prstGeom prst="straightConnector1">
              <a:avLst/>
            </a:prstGeom>
            <a:noFill/>
            <a:ln w="9525" cap="flat" cmpd="sng">
              <a:solidFill>
                <a:schemeClr val="dk2"/>
              </a:solidFill>
              <a:prstDash val="solid"/>
              <a:round/>
              <a:headEnd type="none" w="med" len="med"/>
              <a:tailEnd type="none" w="med" len="med"/>
            </a:ln>
          </p:spPr>
        </p:cxnSp>
      </p:grpSp>
      <p:sp>
        <p:nvSpPr>
          <p:cNvPr id="121" name="Google Shape;121;p14"/>
          <p:cNvSpPr/>
          <p:nvPr/>
        </p:nvSpPr>
        <p:spPr>
          <a:xfrm rot="10799686" flipH="1">
            <a:off x="5141700" y="-396701"/>
            <a:ext cx="3282300" cy="3242400"/>
          </a:xfrm>
          <a:prstGeom prst="arc">
            <a:avLst>
              <a:gd name="adj1" fmla="val 16200000"/>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 name="Google Shape;122;p14"/>
          <p:cNvGrpSpPr/>
          <p:nvPr/>
        </p:nvGrpSpPr>
        <p:grpSpPr>
          <a:xfrm rot="10800000">
            <a:off x="-361" y="531584"/>
            <a:ext cx="9186957" cy="1896855"/>
            <a:chOff x="4572000" y="2566850"/>
            <a:chExt cx="11358750" cy="2288400"/>
          </a:xfrm>
        </p:grpSpPr>
        <p:sp>
          <p:nvSpPr>
            <p:cNvPr id="123" name="Google Shape;123;p14"/>
            <p:cNvSpPr/>
            <p:nvPr/>
          </p:nvSpPr>
          <p:spPr>
            <a:xfrm rot="-5400000" flipH="1">
              <a:off x="4558050" y="2580800"/>
              <a:ext cx="2288400" cy="2260500"/>
            </a:xfrm>
            <a:prstGeom prst="arc">
              <a:avLst>
                <a:gd name="adj1" fmla="val 16200000"/>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 name="Google Shape;124;p14"/>
            <p:cNvCxnSpPr>
              <a:stCxn id="123" idx="2"/>
            </p:cNvCxnSpPr>
            <p:nvPr/>
          </p:nvCxnSpPr>
          <p:spPr>
            <a:xfrm>
              <a:off x="5702250" y="4855250"/>
              <a:ext cx="10228500" cy="0"/>
            </a:xfrm>
            <a:prstGeom prst="straightConnector1">
              <a:avLst/>
            </a:prstGeom>
            <a:noFill/>
            <a:ln w="9525" cap="flat" cmpd="sng">
              <a:solidFill>
                <a:schemeClr val="dk2"/>
              </a:solidFill>
              <a:prstDash val="solid"/>
              <a:round/>
              <a:headEnd type="none" w="med" len="med"/>
              <a:tailEnd type="none" w="med" len="med"/>
            </a:ln>
          </p:spPr>
        </p:cxnSp>
      </p:grpSp>
    </p:spTree>
    <p:extLst>
      <p:ext uri="{BB962C8B-B14F-4D97-AF65-F5344CB8AC3E}">
        <p14:creationId xmlns:p14="http://schemas.microsoft.com/office/powerpoint/2010/main" val="21944518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bg>
      <p:bgPr>
        <a:solidFill>
          <a:schemeClr val="accent3"/>
        </a:solidFill>
        <a:effectLst/>
      </p:bgPr>
    </p:bg>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7575" y="3350211"/>
            <a:ext cx="2336400" cy="44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 name="Google Shape;202;p23"/>
          <p:cNvSpPr txBox="1">
            <a:spLocks noGrp="1"/>
          </p:cNvSpPr>
          <p:nvPr>
            <p:ph type="subTitle" idx="1"/>
          </p:nvPr>
        </p:nvSpPr>
        <p:spPr>
          <a:xfrm>
            <a:off x="717575" y="3852412"/>
            <a:ext cx="2336400" cy="543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latin typeface="Nunito"/>
                <a:ea typeface="Nunito"/>
                <a:cs typeface="Nunito"/>
                <a:sym typeface="Nuni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3" name="Google Shape;203;p23"/>
          <p:cNvSpPr txBox="1">
            <a:spLocks noGrp="1"/>
          </p:cNvSpPr>
          <p:nvPr>
            <p:ph type="title" idx="2"/>
          </p:nvPr>
        </p:nvSpPr>
        <p:spPr>
          <a:xfrm>
            <a:off x="3393488" y="3350211"/>
            <a:ext cx="2336400" cy="44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4" name="Google Shape;204;p23"/>
          <p:cNvSpPr txBox="1">
            <a:spLocks noGrp="1"/>
          </p:cNvSpPr>
          <p:nvPr>
            <p:ph type="subTitle" idx="3"/>
          </p:nvPr>
        </p:nvSpPr>
        <p:spPr>
          <a:xfrm>
            <a:off x="3393488" y="3852412"/>
            <a:ext cx="2336400" cy="543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latin typeface="Nunito"/>
                <a:ea typeface="Nunito"/>
                <a:cs typeface="Nunito"/>
                <a:sym typeface="Nuni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23"/>
          <p:cNvSpPr txBox="1">
            <a:spLocks noGrp="1"/>
          </p:cNvSpPr>
          <p:nvPr>
            <p:ph type="title" idx="4"/>
          </p:nvPr>
        </p:nvSpPr>
        <p:spPr>
          <a:xfrm>
            <a:off x="6079500" y="3350211"/>
            <a:ext cx="2336400" cy="44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3"/>
          <p:cNvSpPr txBox="1">
            <a:spLocks noGrp="1"/>
          </p:cNvSpPr>
          <p:nvPr>
            <p:ph type="subTitle" idx="5"/>
          </p:nvPr>
        </p:nvSpPr>
        <p:spPr>
          <a:xfrm>
            <a:off x="6079500" y="3852412"/>
            <a:ext cx="2336400" cy="543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latin typeface="Nunito"/>
                <a:ea typeface="Nunito"/>
                <a:cs typeface="Nunito"/>
                <a:sym typeface="Nuni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23"/>
          <p:cNvSpPr txBox="1">
            <a:spLocks noGrp="1"/>
          </p:cNvSpPr>
          <p:nvPr>
            <p:ph type="title" idx="6"/>
          </p:nvPr>
        </p:nvSpPr>
        <p:spPr>
          <a:xfrm>
            <a:off x="2909450" y="540000"/>
            <a:ext cx="3325200" cy="54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8" name="Google Shape;208;p23"/>
          <p:cNvSpPr/>
          <p:nvPr/>
        </p:nvSpPr>
        <p:spPr>
          <a:xfrm>
            <a:off x="7692025" y="4115575"/>
            <a:ext cx="1469700" cy="1451700"/>
          </a:xfrm>
          <a:prstGeom prst="arc">
            <a:avLst>
              <a:gd name="adj1" fmla="val 16200000"/>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9" name="Google Shape;209;p23"/>
          <p:cNvCxnSpPr>
            <a:endCxn id="208" idx="2"/>
          </p:cNvCxnSpPr>
          <p:nvPr/>
        </p:nvCxnSpPr>
        <p:spPr>
          <a:xfrm>
            <a:off x="-8975" y="4832725"/>
            <a:ext cx="9170700" cy="8700"/>
          </a:xfrm>
          <a:prstGeom prst="straightConnector1">
            <a:avLst/>
          </a:prstGeom>
          <a:noFill/>
          <a:ln w="9525" cap="flat" cmpd="sng">
            <a:solidFill>
              <a:schemeClr val="dk2"/>
            </a:solidFill>
            <a:prstDash val="solid"/>
            <a:round/>
            <a:headEnd type="none" w="med" len="med"/>
            <a:tailEnd type="none" w="med" len="med"/>
          </a:ln>
        </p:spPr>
      </p:cxnSp>
      <p:cxnSp>
        <p:nvCxnSpPr>
          <p:cNvPr id="210" name="Google Shape;210;p23"/>
          <p:cNvCxnSpPr/>
          <p:nvPr/>
        </p:nvCxnSpPr>
        <p:spPr>
          <a:xfrm>
            <a:off x="-9150" y="256350"/>
            <a:ext cx="9143100" cy="0"/>
          </a:xfrm>
          <a:prstGeom prst="straightConnector1">
            <a:avLst/>
          </a:prstGeom>
          <a:noFill/>
          <a:ln w="9525" cap="flat" cmpd="sng">
            <a:solidFill>
              <a:schemeClr val="dk2"/>
            </a:solidFill>
            <a:prstDash val="solid"/>
            <a:round/>
            <a:headEnd type="none" w="med" len="med"/>
            <a:tailEnd type="none" w="med" len="med"/>
          </a:ln>
        </p:spPr>
      </p:cxnSp>
      <p:sp>
        <p:nvSpPr>
          <p:cNvPr id="211" name="Google Shape;211;p23"/>
          <p:cNvSpPr/>
          <p:nvPr/>
        </p:nvSpPr>
        <p:spPr>
          <a:xfrm rot="-5400000">
            <a:off x="-17175" y="4103000"/>
            <a:ext cx="1469700" cy="1452000"/>
          </a:xfrm>
          <a:prstGeom prst="arc">
            <a:avLst>
              <a:gd name="adj1" fmla="val 16200000"/>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3527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1827575" y="2055200"/>
            <a:ext cx="5488800" cy="124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3600">
                <a:solidFill>
                  <a:schemeClr val="accent3"/>
                </a:solidFill>
              </a:defRPr>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endParaRPr/>
          </a:p>
        </p:txBody>
      </p:sp>
      <p:sp>
        <p:nvSpPr>
          <p:cNvPr id="19" name="Google Shape;19;p3"/>
          <p:cNvSpPr txBox="1">
            <a:spLocks noGrp="1"/>
          </p:cNvSpPr>
          <p:nvPr>
            <p:ph type="title" idx="2" hasCustomPrompt="1"/>
          </p:nvPr>
        </p:nvSpPr>
        <p:spPr>
          <a:xfrm>
            <a:off x="3950250" y="742375"/>
            <a:ext cx="12435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None/>
              <a:defRPr sz="60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20" name="Google Shape;20;p3"/>
          <p:cNvSpPr txBox="1">
            <a:spLocks noGrp="1"/>
          </p:cNvSpPr>
          <p:nvPr>
            <p:ph type="subTitle" idx="1"/>
          </p:nvPr>
        </p:nvSpPr>
        <p:spPr>
          <a:xfrm>
            <a:off x="2194325" y="3570400"/>
            <a:ext cx="4755300" cy="526500"/>
          </a:xfrm>
          <a:prstGeom prst="rect">
            <a:avLst/>
          </a:pr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600"/>
              <a:buFont typeface="Nunito"/>
              <a:buNone/>
              <a:defRPr sz="1800">
                <a:solidFill>
                  <a:schemeClr val="accent3"/>
                </a:solidFill>
                <a:latin typeface="Nunito"/>
                <a:ea typeface="Nunito"/>
                <a:cs typeface="Nunito"/>
                <a:sym typeface="Nunito"/>
              </a:defRPr>
            </a:lvl1pPr>
            <a:lvl2pPr lvl="1" algn="ctr" rtl="0">
              <a:lnSpc>
                <a:spcPct val="100000"/>
              </a:lnSpc>
              <a:spcBef>
                <a:spcPts val="0"/>
              </a:spcBef>
              <a:spcAft>
                <a:spcPts val="0"/>
              </a:spcAft>
              <a:buClr>
                <a:schemeClr val="accent3"/>
              </a:buClr>
              <a:buSzPts val="1600"/>
              <a:buFont typeface="Nunito"/>
              <a:buNone/>
              <a:defRPr sz="1600">
                <a:solidFill>
                  <a:schemeClr val="accent3"/>
                </a:solidFill>
                <a:latin typeface="Nunito"/>
                <a:ea typeface="Nunito"/>
                <a:cs typeface="Nunito"/>
                <a:sym typeface="Nunito"/>
              </a:defRPr>
            </a:lvl2pPr>
            <a:lvl3pPr lvl="2" algn="ctr" rtl="0">
              <a:lnSpc>
                <a:spcPct val="100000"/>
              </a:lnSpc>
              <a:spcBef>
                <a:spcPts val="0"/>
              </a:spcBef>
              <a:spcAft>
                <a:spcPts val="0"/>
              </a:spcAft>
              <a:buClr>
                <a:schemeClr val="accent3"/>
              </a:buClr>
              <a:buSzPts val="1600"/>
              <a:buFont typeface="Nunito"/>
              <a:buNone/>
              <a:defRPr sz="1600">
                <a:solidFill>
                  <a:schemeClr val="accent3"/>
                </a:solidFill>
                <a:latin typeface="Nunito"/>
                <a:ea typeface="Nunito"/>
                <a:cs typeface="Nunito"/>
                <a:sym typeface="Nunito"/>
              </a:defRPr>
            </a:lvl3pPr>
            <a:lvl4pPr lvl="3" algn="ctr" rtl="0">
              <a:lnSpc>
                <a:spcPct val="100000"/>
              </a:lnSpc>
              <a:spcBef>
                <a:spcPts val="0"/>
              </a:spcBef>
              <a:spcAft>
                <a:spcPts val="0"/>
              </a:spcAft>
              <a:buClr>
                <a:schemeClr val="accent3"/>
              </a:buClr>
              <a:buSzPts val="1600"/>
              <a:buFont typeface="Nunito"/>
              <a:buNone/>
              <a:defRPr sz="1600">
                <a:solidFill>
                  <a:schemeClr val="accent3"/>
                </a:solidFill>
                <a:latin typeface="Nunito"/>
                <a:ea typeface="Nunito"/>
                <a:cs typeface="Nunito"/>
                <a:sym typeface="Nunito"/>
              </a:defRPr>
            </a:lvl4pPr>
            <a:lvl5pPr lvl="4" algn="ctr" rtl="0">
              <a:lnSpc>
                <a:spcPct val="100000"/>
              </a:lnSpc>
              <a:spcBef>
                <a:spcPts val="0"/>
              </a:spcBef>
              <a:spcAft>
                <a:spcPts val="0"/>
              </a:spcAft>
              <a:buClr>
                <a:schemeClr val="accent3"/>
              </a:buClr>
              <a:buSzPts val="1600"/>
              <a:buFont typeface="Nunito"/>
              <a:buNone/>
              <a:defRPr sz="1600">
                <a:solidFill>
                  <a:schemeClr val="accent3"/>
                </a:solidFill>
                <a:latin typeface="Nunito"/>
                <a:ea typeface="Nunito"/>
                <a:cs typeface="Nunito"/>
                <a:sym typeface="Nunito"/>
              </a:defRPr>
            </a:lvl5pPr>
            <a:lvl6pPr lvl="5" algn="ctr" rtl="0">
              <a:lnSpc>
                <a:spcPct val="100000"/>
              </a:lnSpc>
              <a:spcBef>
                <a:spcPts val="0"/>
              </a:spcBef>
              <a:spcAft>
                <a:spcPts val="0"/>
              </a:spcAft>
              <a:buClr>
                <a:schemeClr val="accent3"/>
              </a:buClr>
              <a:buSzPts val="1600"/>
              <a:buFont typeface="Nunito"/>
              <a:buNone/>
              <a:defRPr sz="1600">
                <a:solidFill>
                  <a:schemeClr val="accent3"/>
                </a:solidFill>
                <a:latin typeface="Nunito"/>
                <a:ea typeface="Nunito"/>
                <a:cs typeface="Nunito"/>
                <a:sym typeface="Nunito"/>
              </a:defRPr>
            </a:lvl6pPr>
            <a:lvl7pPr lvl="6" algn="ctr" rtl="0">
              <a:lnSpc>
                <a:spcPct val="100000"/>
              </a:lnSpc>
              <a:spcBef>
                <a:spcPts val="0"/>
              </a:spcBef>
              <a:spcAft>
                <a:spcPts val="0"/>
              </a:spcAft>
              <a:buClr>
                <a:schemeClr val="accent3"/>
              </a:buClr>
              <a:buSzPts val="1600"/>
              <a:buFont typeface="Nunito"/>
              <a:buNone/>
              <a:defRPr sz="1600">
                <a:solidFill>
                  <a:schemeClr val="accent3"/>
                </a:solidFill>
                <a:latin typeface="Nunito"/>
                <a:ea typeface="Nunito"/>
                <a:cs typeface="Nunito"/>
                <a:sym typeface="Nunito"/>
              </a:defRPr>
            </a:lvl7pPr>
            <a:lvl8pPr lvl="7" algn="ctr" rtl="0">
              <a:lnSpc>
                <a:spcPct val="100000"/>
              </a:lnSpc>
              <a:spcBef>
                <a:spcPts val="0"/>
              </a:spcBef>
              <a:spcAft>
                <a:spcPts val="0"/>
              </a:spcAft>
              <a:buClr>
                <a:schemeClr val="accent3"/>
              </a:buClr>
              <a:buSzPts val="1600"/>
              <a:buFont typeface="Nunito"/>
              <a:buNone/>
              <a:defRPr sz="1600">
                <a:solidFill>
                  <a:schemeClr val="accent3"/>
                </a:solidFill>
                <a:latin typeface="Nunito"/>
                <a:ea typeface="Nunito"/>
                <a:cs typeface="Nunito"/>
                <a:sym typeface="Nunito"/>
              </a:defRPr>
            </a:lvl8pPr>
            <a:lvl9pPr lvl="8" algn="ctr" rtl="0">
              <a:lnSpc>
                <a:spcPct val="100000"/>
              </a:lnSpc>
              <a:spcBef>
                <a:spcPts val="0"/>
              </a:spcBef>
              <a:spcAft>
                <a:spcPts val="0"/>
              </a:spcAft>
              <a:buClr>
                <a:schemeClr val="accent3"/>
              </a:buClr>
              <a:buSzPts val="1600"/>
              <a:buFont typeface="Nunito"/>
              <a:buNone/>
              <a:defRPr sz="1600">
                <a:solidFill>
                  <a:schemeClr val="accent3"/>
                </a:solidFill>
                <a:latin typeface="Nunito"/>
                <a:ea typeface="Nunito"/>
                <a:cs typeface="Nunito"/>
                <a:sym typeface="Nunito"/>
              </a:defRPr>
            </a:lvl9pPr>
          </a:lstStyle>
          <a:p>
            <a:endParaRPr/>
          </a:p>
        </p:txBody>
      </p:sp>
      <p:sp>
        <p:nvSpPr>
          <p:cNvPr id="21" name="Google Shape;21;p3"/>
          <p:cNvSpPr/>
          <p:nvPr/>
        </p:nvSpPr>
        <p:spPr>
          <a:xfrm>
            <a:off x="6910650" y="1697975"/>
            <a:ext cx="1866900" cy="18441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1974750" y="-27675"/>
            <a:ext cx="4789500" cy="47310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23;p3"/>
          <p:cNvGrpSpPr/>
          <p:nvPr/>
        </p:nvGrpSpPr>
        <p:grpSpPr>
          <a:xfrm rot="-5400000">
            <a:off x="4523481" y="1299520"/>
            <a:ext cx="5256563" cy="2544472"/>
            <a:chOff x="4572000" y="2566850"/>
            <a:chExt cx="4727550" cy="2288400"/>
          </a:xfrm>
        </p:grpSpPr>
        <p:sp>
          <p:nvSpPr>
            <p:cNvPr id="24" name="Google Shape;24;p3"/>
            <p:cNvSpPr/>
            <p:nvPr/>
          </p:nvSpPr>
          <p:spPr>
            <a:xfrm rot="-5400000" flipH="1">
              <a:off x="4558050" y="2580800"/>
              <a:ext cx="2288400" cy="226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 name="Google Shape;25;p3"/>
            <p:cNvCxnSpPr>
              <a:stCxn id="24" idx="2"/>
            </p:cNvCxnSpPr>
            <p:nvPr/>
          </p:nvCxnSpPr>
          <p:spPr>
            <a:xfrm rot="10800000">
              <a:off x="7500900" y="3056600"/>
              <a:ext cx="0" cy="3597300"/>
            </a:xfrm>
            <a:prstGeom prst="straightConnector1">
              <a:avLst/>
            </a:prstGeom>
            <a:noFill/>
            <a:ln w="9525" cap="flat" cmpd="sng">
              <a:solidFill>
                <a:schemeClr val="accent3"/>
              </a:solidFill>
              <a:prstDash val="solid"/>
              <a:round/>
              <a:headEnd type="none" w="med" len="med"/>
              <a:tailEnd type="none" w="med" len="med"/>
            </a:ln>
          </p:spPr>
        </p:cxnSp>
      </p:grpSp>
      <p:sp>
        <p:nvSpPr>
          <p:cNvPr id="26" name="Google Shape;26;p3"/>
          <p:cNvSpPr/>
          <p:nvPr/>
        </p:nvSpPr>
        <p:spPr>
          <a:xfrm rot="-5400000" flipH="1">
            <a:off x="4591250" y="2670750"/>
            <a:ext cx="2516400" cy="2485500"/>
          </a:xfrm>
          <a:prstGeom prst="arc">
            <a:avLst>
              <a:gd name="adj1" fmla="val 16774737"/>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3"/>
        </a:solidFill>
        <a:effectLst/>
      </p:bgPr>
    </p:bg>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720000" y="540000"/>
            <a:ext cx="7704000" cy="5436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sz="3300"/>
            </a:lvl2pPr>
            <a:lvl3pPr lvl="2" rtl="0">
              <a:spcBef>
                <a:spcPts val="0"/>
              </a:spcBef>
              <a:spcAft>
                <a:spcPts val="0"/>
              </a:spcAft>
              <a:buSzPts val="3300"/>
              <a:buNone/>
              <a:defRPr sz="3300"/>
            </a:lvl3pPr>
            <a:lvl4pPr lvl="3" rtl="0">
              <a:spcBef>
                <a:spcPts val="0"/>
              </a:spcBef>
              <a:spcAft>
                <a:spcPts val="0"/>
              </a:spcAft>
              <a:buSzPts val="3300"/>
              <a:buNone/>
              <a:defRPr sz="3300"/>
            </a:lvl4pPr>
            <a:lvl5pPr lvl="4" rtl="0">
              <a:spcBef>
                <a:spcPts val="0"/>
              </a:spcBef>
              <a:spcAft>
                <a:spcPts val="0"/>
              </a:spcAft>
              <a:buSzPts val="3300"/>
              <a:buNone/>
              <a:defRPr sz="3300"/>
            </a:lvl5pPr>
            <a:lvl6pPr lvl="5" rtl="0">
              <a:spcBef>
                <a:spcPts val="0"/>
              </a:spcBef>
              <a:spcAft>
                <a:spcPts val="0"/>
              </a:spcAft>
              <a:buSzPts val="3300"/>
              <a:buNone/>
              <a:defRPr sz="3300"/>
            </a:lvl6pPr>
            <a:lvl7pPr lvl="6" rtl="0">
              <a:spcBef>
                <a:spcPts val="0"/>
              </a:spcBef>
              <a:spcAft>
                <a:spcPts val="0"/>
              </a:spcAft>
              <a:buSzPts val="3300"/>
              <a:buNone/>
              <a:defRPr sz="3300"/>
            </a:lvl7pPr>
            <a:lvl8pPr lvl="7" rtl="0">
              <a:spcBef>
                <a:spcPts val="0"/>
              </a:spcBef>
              <a:spcAft>
                <a:spcPts val="0"/>
              </a:spcAft>
              <a:buSzPts val="3300"/>
              <a:buNone/>
              <a:defRPr sz="3300"/>
            </a:lvl8pPr>
            <a:lvl9pPr lvl="8" rtl="0">
              <a:spcBef>
                <a:spcPts val="0"/>
              </a:spcBef>
              <a:spcAft>
                <a:spcPts val="0"/>
              </a:spcAft>
              <a:buSzPts val="3300"/>
              <a:buNone/>
              <a:defRPr sz="3300"/>
            </a:lvl9pPr>
          </a:lstStyle>
          <a:p>
            <a:endParaRPr/>
          </a:p>
        </p:txBody>
      </p:sp>
      <p:sp>
        <p:nvSpPr>
          <p:cNvPr id="29" name="Google Shape;29;p4"/>
          <p:cNvSpPr txBox="1">
            <a:spLocks noGrp="1"/>
          </p:cNvSpPr>
          <p:nvPr>
            <p:ph type="body" idx="1"/>
          </p:nvPr>
        </p:nvSpPr>
        <p:spPr>
          <a:xfrm>
            <a:off x="720000" y="1152475"/>
            <a:ext cx="7704000" cy="34509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rgbClr val="434343"/>
              </a:buClr>
              <a:buSzPts val="1200"/>
              <a:buAutoNum type="arabicPeriod"/>
              <a:defRPr sz="1200">
                <a:solidFill>
                  <a:srgbClr val="434343"/>
                </a:solidFill>
              </a:defRPr>
            </a:lvl1pPr>
            <a:lvl2pPr marL="914400" lvl="1" indent="-317500" rtl="0">
              <a:lnSpc>
                <a:spcPct val="115000"/>
              </a:lnSpc>
              <a:spcBef>
                <a:spcPts val="0"/>
              </a:spcBef>
              <a:spcAft>
                <a:spcPts val="0"/>
              </a:spcAft>
              <a:buClr>
                <a:srgbClr val="434343"/>
              </a:buClr>
              <a:buSzPts val="1400"/>
              <a:buAutoNum type="alphaLcPeriod"/>
              <a:defRPr>
                <a:solidFill>
                  <a:srgbClr val="434343"/>
                </a:solidFill>
              </a:defRPr>
            </a:lvl2pPr>
            <a:lvl3pPr marL="1371600" lvl="2" indent="-317500" rtl="0">
              <a:lnSpc>
                <a:spcPct val="115000"/>
              </a:lnSpc>
              <a:spcBef>
                <a:spcPts val="0"/>
              </a:spcBef>
              <a:spcAft>
                <a:spcPts val="0"/>
              </a:spcAft>
              <a:buClr>
                <a:srgbClr val="434343"/>
              </a:buClr>
              <a:buSzPts val="1400"/>
              <a:buAutoNum type="romanLcPeriod"/>
              <a:defRPr>
                <a:solidFill>
                  <a:srgbClr val="434343"/>
                </a:solidFill>
              </a:defRPr>
            </a:lvl3pPr>
            <a:lvl4pPr marL="1828800" lvl="3" indent="-317500" rtl="0">
              <a:lnSpc>
                <a:spcPct val="115000"/>
              </a:lnSpc>
              <a:spcBef>
                <a:spcPts val="0"/>
              </a:spcBef>
              <a:spcAft>
                <a:spcPts val="0"/>
              </a:spcAft>
              <a:buClr>
                <a:srgbClr val="434343"/>
              </a:buClr>
              <a:buSzPts val="1400"/>
              <a:buAutoNum type="arabicPeriod"/>
              <a:defRPr>
                <a:solidFill>
                  <a:srgbClr val="434343"/>
                </a:solidFill>
              </a:defRPr>
            </a:lvl4pPr>
            <a:lvl5pPr marL="2286000" lvl="4" indent="-317500" rtl="0">
              <a:lnSpc>
                <a:spcPct val="115000"/>
              </a:lnSpc>
              <a:spcBef>
                <a:spcPts val="0"/>
              </a:spcBef>
              <a:spcAft>
                <a:spcPts val="0"/>
              </a:spcAft>
              <a:buClr>
                <a:srgbClr val="434343"/>
              </a:buClr>
              <a:buSzPts val="1400"/>
              <a:buAutoNum type="alphaLcPeriod"/>
              <a:defRPr>
                <a:solidFill>
                  <a:srgbClr val="434343"/>
                </a:solidFill>
              </a:defRPr>
            </a:lvl5pPr>
            <a:lvl6pPr marL="2743200" lvl="5" indent="-317500" rtl="0">
              <a:lnSpc>
                <a:spcPct val="115000"/>
              </a:lnSpc>
              <a:spcBef>
                <a:spcPts val="0"/>
              </a:spcBef>
              <a:spcAft>
                <a:spcPts val="0"/>
              </a:spcAft>
              <a:buClr>
                <a:srgbClr val="434343"/>
              </a:buClr>
              <a:buSzPts val="1400"/>
              <a:buAutoNum type="romanLcPeriod"/>
              <a:defRPr>
                <a:solidFill>
                  <a:srgbClr val="434343"/>
                </a:solidFill>
              </a:defRPr>
            </a:lvl6pPr>
            <a:lvl7pPr marL="3200400" lvl="6" indent="-317500" rtl="0">
              <a:lnSpc>
                <a:spcPct val="115000"/>
              </a:lnSpc>
              <a:spcBef>
                <a:spcPts val="0"/>
              </a:spcBef>
              <a:spcAft>
                <a:spcPts val="0"/>
              </a:spcAft>
              <a:buClr>
                <a:srgbClr val="434343"/>
              </a:buClr>
              <a:buSzPts val="1400"/>
              <a:buAutoNum type="arabicPeriod"/>
              <a:defRPr>
                <a:solidFill>
                  <a:srgbClr val="434343"/>
                </a:solidFill>
              </a:defRPr>
            </a:lvl7pPr>
            <a:lvl8pPr marL="3657600" lvl="7" indent="-317500" rtl="0">
              <a:lnSpc>
                <a:spcPct val="115000"/>
              </a:lnSpc>
              <a:spcBef>
                <a:spcPts val="0"/>
              </a:spcBef>
              <a:spcAft>
                <a:spcPts val="0"/>
              </a:spcAft>
              <a:buClr>
                <a:srgbClr val="434343"/>
              </a:buClr>
              <a:buSzPts val="1400"/>
              <a:buAutoNum type="alphaLcPeriod"/>
              <a:defRPr>
                <a:solidFill>
                  <a:srgbClr val="434343"/>
                </a:solidFill>
              </a:defRPr>
            </a:lvl8pPr>
            <a:lvl9pPr marL="4114800" lvl="8" indent="-317500" rtl="0">
              <a:lnSpc>
                <a:spcPct val="115000"/>
              </a:lnSpc>
              <a:spcBef>
                <a:spcPts val="0"/>
              </a:spcBef>
              <a:spcAft>
                <a:spcPts val="0"/>
              </a:spcAft>
              <a:buClr>
                <a:srgbClr val="434343"/>
              </a:buClr>
              <a:buSzPts val="1400"/>
              <a:buAutoNum type="romanLcPeriod"/>
              <a:defRPr>
                <a:solidFill>
                  <a:srgbClr val="434343"/>
                </a:solidFill>
              </a:defRPr>
            </a:lvl9pPr>
          </a:lstStyle>
          <a:p>
            <a:endParaRPr/>
          </a:p>
        </p:txBody>
      </p:sp>
      <p:cxnSp>
        <p:nvCxnSpPr>
          <p:cNvPr id="30" name="Google Shape;30;p4"/>
          <p:cNvCxnSpPr/>
          <p:nvPr/>
        </p:nvCxnSpPr>
        <p:spPr>
          <a:xfrm>
            <a:off x="-9150" y="276775"/>
            <a:ext cx="9143100" cy="0"/>
          </a:xfrm>
          <a:prstGeom prst="straightConnector1">
            <a:avLst/>
          </a:prstGeom>
          <a:noFill/>
          <a:ln w="9525" cap="flat" cmpd="sng">
            <a:solidFill>
              <a:schemeClr val="dk2"/>
            </a:solidFill>
            <a:prstDash val="solid"/>
            <a:round/>
            <a:headEnd type="none" w="med" len="med"/>
            <a:tailEnd type="none" w="med" len="med"/>
          </a:ln>
        </p:spPr>
      </p:cxnSp>
      <p:grpSp>
        <p:nvGrpSpPr>
          <p:cNvPr id="31" name="Google Shape;31;p4"/>
          <p:cNvGrpSpPr/>
          <p:nvPr/>
        </p:nvGrpSpPr>
        <p:grpSpPr>
          <a:xfrm rot="-5400000">
            <a:off x="4883461" y="1246474"/>
            <a:ext cx="5268382" cy="2550193"/>
            <a:chOff x="4572000" y="2566850"/>
            <a:chExt cx="4727550" cy="2288400"/>
          </a:xfrm>
        </p:grpSpPr>
        <p:sp>
          <p:nvSpPr>
            <p:cNvPr id="32" name="Google Shape;32;p4"/>
            <p:cNvSpPr/>
            <p:nvPr/>
          </p:nvSpPr>
          <p:spPr>
            <a:xfrm rot="-5400000" flipH="1">
              <a:off x="4558050" y="2580800"/>
              <a:ext cx="2288400" cy="2260500"/>
            </a:xfrm>
            <a:prstGeom prst="arc">
              <a:avLst>
                <a:gd name="adj1" fmla="val 16200000"/>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 name="Google Shape;33;p4"/>
            <p:cNvCxnSpPr>
              <a:stCxn id="32" idx="2"/>
            </p:cNvCxnSpPr>
            <p:nvPr/>
          </p:nvCxnSpPr>
          <p:spPr>
            <a:xfrm rot="10800000">
              <a:off x="7500900" y="3056600"/>
              <a:ext cx="0" cy="3597300"/>
            </a:xfrm>
            <a:prstGeom prst="straightConnector1">
              <a:avLst/>
            </a:prstGeom>
            <a:noFill/>
            <a:ln w="9525" cap="flat" cmpd="sng">
              <a:solidFill>
                <a:schemeClr val="dk2"/>
              </a:solidFill>
              <a:prstDash val="solid"/>
              <a:round/>
              <a:headEnd type="none" w="med" len="med"/>
              <a:tailEnd type="none" w="med" len="med"/>
            </a:ln>
          </p:spPr>
        </p:cxnSp>
      </p:grpSp>
      <p:sp>
        <p:nvSpPr>
          <p:cNvPr id="34" name="Google Shape;34;p4"/>
          <p:cNvSpPr/>
          <p:nvPr/>
        </p:nvSpPr>
        <p:spPr>
          <a:xfrm>
            <a:off x="227825" y="134875"/>
            <a:ext cx="283800" cy="283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65"/>
        <p:cNvGrpSpPr/>
        <p:nvPr/>
      </p:nvGrpSpPr>
      <p:grpSpPr>
        <a:xfrm>
          <a:off x="0" y="0"/>
          <a:ext cx="0" cy="0"/>
          <a:chOff x="0" y="0"/>
          <a:chExt cx="0" cy="0"/>
        </a:xfrm>
      </p:grpSpPr>
      <p:cxnSp>
        <p:nvCxnSpPr>
          <p:cNvPr id="66" name="Google Shape;66;p9"/>
          <p:cNvCxnSpPr/>
          <p:nvPr/>
        </p:nvCxnSpPr>
        <p:spPr>
          <a:xfrm>
            <a:off x="6752125" y="3048025"/>
            <a:ext cx="2382600" cy="0"/>
          </a:xfrm>
          <a:prstGeom prst="straightConnector1">
            <a:avLst/>
          </a:prstGeom>
          <a:noFill/>
          <a:ln w="9525" cap="flat" cmpd="sng">
            <a:solidFill>
              <a:schemeClr val="accent3"/>
            </a:solidFill>
            <a:prstDash val="solid"/>
            <a:round/>
            <a:headEnd type="none" w="med" len="med"/>
            <a:tailEnd type="none" w="med" len="med"/>
          </a:ln>
        </p:spPr>
      </p:cxnSp>
      <p:cxnSp>
        <p:nvCxnSpPr>
          <p:cNvPr id="67" name="Google Shape;67;p9"/>
          <p:cNvCxnSpPr/>
          <p:nvPr/>
        </p:nvCxnSpPr>
        <p:spPr>
          <a:xfrm>
            <a:off x="-33350" y="312200"/>
            <a:ext cx="9220200" cy="0"/>
          </a:xfrm>
          <a:prstGeom prst="straightConnector1">
            <a:avLst/>
          </a:prstGeom>
          <a:noFill/>
          <a:ln w="9525" cap="flat" cmpd="sng">
            <a:solidFill>
              <a:schemeClr val="accent3"/>
            </a:solidFill>
            <a:prstDash val="solid"/>
            <a:round/>
            <a:headEnd type="none" w="med" len="med"/>
            <a:tailEnd type="none" w="med" len="med"/>
          </a:ln>
        </p:spPr>
      </p:cxnSp>
      <p:sp>
        <p:nvSpPr>
          <p:cNvPr id="68" name="Google Shape;68;p9"/>
          <p:cNvSpPr txBox="1">
            <a:spLocks noGrp="1"/>
          </p:cNvSpPr>
          <p:nvPr>
            <p:ph type="title"/>
          </p:nvPr>
        </p:nvSpPr>
        <p:spPr>
          <a:xfrm>
            <a:off x="2395925" y="1512125"/>
            <a:ext cx="43521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accent3"/>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9" name="Google Shape;69;p9"/>
          <p:cNvSpPr txBox="1">
            <a:spLocks noGrp="1"/>
          </p:cNvSpPr>
          <p:nvPr>
            <p:ph type="subTitle" idx="1"/>
          </p:nvPr>
        </p:nvSpPr>
        <p:spPr>
          <a:xfrm>
            <a:off x="2391925" y="2464675"/>
            <a:ext cx="4360200" cy="11667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accent3"/>
                </a:solidFill>
                <a:latin typeface="Nunito"/>
                <a:ea typeface="Nunito"/>
                <a:cs typeface="Nunito"/>
                <a:sym typeface="Nuni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0" name="Google Shape;70;p9"/>
          <p:cNvGrpSpPr/>
          <p:nvPr/>
        </p:nvGrpSpPr>
        <p:grpSpPr>
          <a:xfrm rot="-5400000">
            <a:off x="4906006" y="1299520"/>
            <a:ext cx="5256563" cy="2544472"/>
            <a:chOff x="4572000" y="2566850"/>
            <a:chExt cx="4727550" cy="2288400"/>
          </a:xfrm>
        </p:grpSpPr>
        <p:sp>
          <p:nvSpPr>
            <p:cNvPr id="71" name="Google Shape;71;p9"/>
            <p:cNvSpPr/>
            <p:nvPr/>
          </p:nvSpPr>
          <p:spPr>
            <a:xfrm rot="-5400000" flipH="1">
              <a:off x="4558050" y="2580800"/>
              <a:ext cx="2288400" cy="226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a:stCxn id="71" idx="2"/>
            </p:cNvCxnSpPr>
            <p:nvPr/>
          </p:nvCxnSpPr>
          <p:spPr>
            <a:xfrm rot="10800000">
              <a:off x="7500900" y="3056600"/>
              <a:ext cx="0" cy="35973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dk1"/>
        </a:solidFill>
        <a:effectLst/>
      </p:bgPr>
    </p:bg>
    <p:spTree>
      <p:nvGrpSpPr>
        <p:cNvPr id="1" name="Shape 89"/>
        <p:cNvGrpSpPr/>
        <p:nvPr/>
      </p:nvGrpSpPr>
      <p:grpSpPr>
        <a:xfrm>
          <a:off x="0" y="0"/>
          <a:ext cx="0" cy="0"/>
          <a:chOff x="0" y="0"/>
          <a:chExt cx="0" cy="0"/>
        </a:xfrm>
      </p:grpSpPr>
      <p:sp>
        <p:nvSpPr>
          <p:cNvPr id="90" name="Google Shape;90;p13"/>
          <p:cNvSpPr txBox="1">
            <a:spLocks noGrp="1"/>
          </p:cNvSpPr>
          <p:nvPr>
            <p:ph type="title"/>
          </p:nvPr>
        </p:nvSpPr>
        <p:spPr>
          <a:xfrm>
            <a:off x="1924713" y="1529300"/>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3"/>
          <p:cNvSpPr txBox="1">
            <a:spLocks noGrp="1"/>
          </p:cNvSpPr>
          <p:nvPr>
            <p:ph type="title" idx="2" hasCustomPrompt="1"/>
          </p:nvPr>
        </p:nvSpPr>
        <p:spPr>
          <a:xfrm>
            <a:off x="848550" y="1730150"/>
            <a:ext cx="9000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subTitle" idx="1"/>
          </p:nvPr>
        </p:nvSpPr>
        <p:spPr>
          <a:xfrm>
            <a:off x="1924713" y="2039625"/>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accent3"/>
                </a:solidFill>
                <a:latin typeface="Nunito"/>
                <a:ea typeface="Nunito"/>
                <a:cs typeface="Nunito"/>
                <a:sym typeface="Nuni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3"/>
          <p:cNvSpPr txBox="1">
            <a:spLocks noGrp="1"/>
          </p:cNvSpPr>
          <p:nvPr>
            <p:ph type="title" idx="3"/>
          </p:nvPr>
        </p:nvSpPr>
        <p:spPr>
          <a:xfrm>
            <a:off x="6087588" y="1529300"/>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3"/>
          <p:cNvSpPr txBox="1">
            <a:spLocks noGrp="1"/>
          </p:cNvSpPr>
          <p:nvPr>
            <p:ph type="title" idx="4" hasCustomPrompt="1"/>
          </p:nvPr>
        </p:nvSpPr>
        <p:spPr>
          <a:xfrm>
            <a:off x="4979300" y="1730150"/>
            <a:ext cx="9735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subTitle" idx="5"/>
          </p:nvPr>
        </p:nvSpPr>
        <p:spPr>
          <a:xfrm>
            <a:off x="6087588" y="2039625"/>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accent3"/>
                </a:solidFill>
                <a:latin typeface="Nunito"/>
                <a:ea typeface="Nunito"/>
                <a:cs typeface="Nunito"/>
                <a:sym typeface="Nuni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3"/>
          <p:cNvSpPr txBox="1">
            <a:spLocks noGrp="1"/>
          </p:cNvSpPr>
          <p:nvPr>
            <p:ph type="title" idx="6"/>
          </p:nvPr>
        </p:nvSpPr>
        <p:spPr>
          <a:xfrm>
            <a:off x="1924713" y="3077950"/>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cxnSp>
        <p:nvCxnSpPr>
          <p:cNvPr id="97" name="Google Shape;97;p13"/>
          <p:cNvCxnSpPr/>
          <p:nvPr/>
        </p:nvCxnSpPr>
        <p:spPr>
          <a:xfrm>
            <a:off x="-9150" y="2796000"/>
            <a:ext cx="9143100" cy="0"/>
          </a:xfrm>
          <a:prstGeom prst="straightConnector1">
            <a:avLst/>
          </a:prstGeom>
          <a:noFill/>
          <a:ln w="9525" cap="flat" cmpd="sng">
            <a:solidFill>
              <a:schemeClr val="accent3"/>
            </a:solidFill>
            <a:prstDash val="solid"/>
            <a:round/>
            <a:headEnd type="none" w="med" len="med"/>
            <a:tailEnd type="none" w="med" len="med"/>
          </a:ln>
        </p:spPr>
      </p:cxnSp>
      <p:grpSp>
        <p:nvGrpSpPr>
          <p:cNvPr id="98" name="Google Shape;98;p13"/>
          <p:cNvGrpSpPr/>
          <p:nvPr/>
        </p:nvGrpSpPr>
        <p:grpSpPr>
          <a:xfrm rot="-5400000">
            <a:off x="1465858" y="2059830"/>
            <a:ext cx="3863406" cy="2318378"/>
            <a:chOff x="4572000" y="2566850"/>
            <a:chExt cx="3813450" cy="2288400"/>
          </a:xfrm>
        </p:grpSpPr>
        <p:sp>
          <p:nvSpPr>
            <p:cNvPr id="99" name="Google Shape;99;p13"/>
            <p:cNvSpPr/>
            <p:nvPr/>
          </p:nvSpPr>
          <p:spPr>
            <a:xfrm rot="-5400000" flipH="1">
              <a:off x="4558050" y="2580800"/>
              <a:ext cx="2288400" cy="226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 name="Google Shape;100;p13"/>
            <p:cNvCxnSpPr>
              <a:stCxn id="99" idx="2"/>
            </p:cNvCxnSpPr>
            <p:nvPr/>
          </p:nvCxnSpPr>
          <p:spPr>
            <a:xfrm rot="10800000">
              <a:off x="7043850" y="3513650"/>
              <a:ext cx="0" cy="2683200"/>
            </a:xfrm>
            <a:prstGeom prst="straightConnector1">
              <a:avLst/>
            </a:prstGeom>
            <a:noFill/>
            <a:ln w="9525" cap="flat" cmpd="sng">
              <a:solidFill>
                <a:schemeClr val="accent3"/>
              </a:solidFill>
              <a:prstDash val="solid"/>
              <a:round/>
              <a:headEnd type="none" w="med" len="med"/>
              <a:tailEnd type="none" w="med" len="med"/>
            </a:ln>
          </p:spPr>
        </p:cxnSp>
      </p:grpSp>
      <p:sp>
        <p:nvSpPr>
          <p:cNvPr id="101" name="Google Shape;101;p13"/>
          <p:cNvSpPr txBox="1">
            <a:spLocks noGrp="1"/>
          </p:cNvSpPr>
          <p:nvPr>
            <p:ph type="title" idx="7" hasCustomPrompt="1"/>
          </p:nvPr>
        </p:nvSpPr>
        <p:spPr>
          <a:xfrm>
            <a:off x="801000" y="3316125"/>
            <a:ext cx="9951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subTitle" idx="8"/>
          </p:nvPr>
        </p:nvSpPr>
        <p:spPr>
          <a:xfrm>
            <a:off x="1924713" y="3588275"/>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accent3"/>
                </a:solidFill>
                <a:latin typeface="Nunito"/>
                <a:ea typeface="Nunito"/>
                <a:cs typeface="Nunito"/>
                <a:sym typeface="Nuni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title" idx="9"/>
          </p:nvPr>
        </p:nvSpPr>
        <p:spPr>
          <a:xfrm>
            <a:off x="6087588" y="3077950"/>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4" name="Google Shape;104;p13"/>
          <p:cNvSpPr txBox="1">
            <a:spLocks noGrp="1"/>
          </p:cNvSpPr>
          <p:nvPr>
            <p:ph type="title" idx="13" hasCustomPrompt="1"/>
          </p:nvPr>
        </p:nvSpPr>
        <p:spPr>
          <a:xfrm>
            <a:off x="4979301" y="3316125"/>
            <a:ext cx="9735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subTitle" idx="14"/>
          </p:nvPr>
        </p:nvSpPr>
        <p:spPr>
          <a:xfrm>
            <a:off x="6087588" y="3588275"/>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accent3"/>
                </a:solidFill>
                <a:latin typeface="Nunito"/>
                <a:ea typeface="Nunito"/>
                <a:cs typeface="Nunito"/>
                <a:sym typeface="Nuni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6" name="Google Shape;106;p13"/>
          <p:cNvSpPr txBox="1">
            <a:spLocks noGrp="1"/>
          </p:cNvSpPr>
          <p:nvPr>
            <p:ph type="title" idx="15"/>
          </p:nvPr>
        </p:nvSpPr>
        <p:spPr>
          <a:xfrm>
            <a:off x="1511125" y="540000"/>
            <a:ext cx="6121800" cy="54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3300">
                <a:solidFill>
                  <a:schemeClr val="accent3"/>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7" name="Google Shape;107;p13"/>
          <p:cNvGrpSpPr/>
          <p:nvPr/>
        </p:nvGrpSpPr>
        <p:grpSpPr>
          <a:xfrm rot="5400000">
            <a:off x="-514424" y="901469"/>
            <a:ext cx="4163168" cy="2303961"/>
            <a:chOff x="4572000" y="2566850"/>
            <a:chExt cx="4135050" cy="2288400"/>
          </a:xfrm>
        </p:grpSpPr>
        <p:sp>
          <p:nvSpPr>
            <p:cNvPr id="108" name="Google Shape;108;p13"/>
            <p:cNvSpPr/>
            <p:nvPr/>
          </p:nvSpPr>
          <p:spPr>
            <a:xfrm rot="-5400000" flipH="1">
              <a:off x="4558050" y="2580800"/>
              <a:ext cx="2288400" cy="226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 name="Google Shape;109;p13"/>
            <p:cNvCxnSpPr>
              <a:stCxn id="108" idx="2"/>
            </p:cNvCxnSpPr>
            <p:nvPr/>
          </p:nvCxnSpPr>
          <p:spPr>
            <a:xfrm rot="10800000">
              <a:off x="7204650" y="3352850"/>
              <a:ext cx="0" cy="3004800"/>
            </a:xfrm>
            <a:prstGeom prst="straightConnector1">
              <a:avLst/>
            </a:prstGeom>
            <a:noFill/>
            <a:ln w="9525" cap="flat" cmpd="sng">
              <a:solidFill>
                <a:schemeClr val="accent3"/>
              </a:solidFill>
              <a:prstDash val="solid"/>
              <a:round/>
              <a:headEnd type="none" w="med" len="med"/>
              <a:tailEnd type="none" w="med" len="med"/>
            </a:ln>
          </p:spPr>
        </p:cxnSp>
      </p:grpSp>
      <p:grpSp>
        <p:nvGrpSpPr>
          <p:cNvPr id="110" name="Google Shape;110;p13"/>
          <p:cNvGrpSpPr/>
          <p:nvPr/>
        </p:nvGrpSpPr>
        <p:grpSpPr>
          <a:xfrm rot="-5400000" flipH="1">
            <a:off x="5269125" y="1711275"/>
            <a:ext cx="4630950" cy="2288400"/>
            <a:chOff x="4572000" y="2566850"/>
            <a:chExt cx="4630950" cy="2288400"/>
          </a:xfrm>
        </p:grpSpPr>
        <p:sp>
          <p:nvSpPr>
            <p:cNvPr id="111" name="Google Shape;111;p13"/>
            <p:cNvSpPr/>
            <p:nvPr/>
          </p:nvSpPr>
          <p:spPr>
            <a:xfrm rot="-5400000" flipH="1">
              <a:off x="4558050" y="2580800"/>
              <a:ext cx="2288400" cy="226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 name="Google Shape;112;p13"/>
            <p:cNvCxnSpPr>
              <a:stCxn id="111" idx="2"/>
            </p:cNvCxnSpPr>
            <p:nvPr/>
          </p:nvCxnSpPr>
          <p:spPr>
            <a:xfrm rot="10800000">
              <a:off x="7452600" y="3104900"/>
              <a:ext cx="0" cy="3500700"/>
            </a:xfrm>
            <a:prstGeom prst="straightConnector1">
              <a:avLst/>
            </a:prstGeom>
            <a:noFill/>
            <a:ln w="9525" cap="flat" cmpd="sng">
              <a:solidFill>
                <a:schemeClr val="accent3"/>
              </a:solidFill>
              <a:prstDash val="solid"/>
              <a:round/>
              <a:headEnd type="none" w="med" len="med"/>
              <a:tailEnd type="none" w="med" len="med"/>
            </a:ln>
          </p:spPr>
        </p:cxnSp>
      </p:grpSp>
      <p:sp>
        <p:nvSpPr>
          <p:cNvPr id="113" name="Google Shape;113;p13"/>
          <p:cNvSpPr/>
          <p:nvPr/>
        </p:nvSpPr>
        <p:spPr>
          <a:xfrm>
            <a:off x="8140200" y="669900"/>
            <a:ext cx="283800" cy="283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283750" y="4461600"/>
            <a:ext cx="283800" cy="283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8">
    <p:bg>
      <p:bgPr>
        <a:solidFill>
          <a:schemeClr val="dk1"/>
        </a:solidFill>
        <a:effectLst/>
      </p:bgPr>
    </p:bg>
    <p:spTree>
      <p:nvGrpSpPr>
        <p:cNvPr id="1" name="Shape 319"/>
        <p:cNvGrpSpPr/>
        <p:nvPr/>
      </p:nvGrpSpPr>
      <p:grpSpPr>
        <a:xfrm>
          <a:off x="0" y="0"/>
          <a:ext cx="0" cy="0"/>
          <a:chOff x="0" y="0"/>
          <a:chExt cx="0" cy="0"/>
        </a:xfrm>
      </p:grpSpPr>
      <p:sp>
        <p:nvSpPr>
          <p:cNvPr id="320" name="Google Shape;320;p32"/>
          <p:cNvSpPr/>
          <p:nvPr/>
        </p:nvSpPr>
        <p:spPr>
          <a:xfrm rot="-5400000" flipH="1">
            <a:off x="2550900" y="-1283800"/>
            <a:ext cx="4059900" cy="7711200"/>
          </a:xfrm>
          <a:prstGeom prst="round2SameRect">
            <a:avLst>
              <a:gd name="adj1" fmla="val 49935"/>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2"/>
          <p:cNvSpPr/>
          <p:nvPr/>
        </p:nvSpPr>
        <p:spPr>
          <a:xfrm flipH="1">
            <a:off x="725125" y="564300"/>
            <a:ext cx="3943200" cy="4636500"/>
          </a:xfrm>
          <a:prstGeom prst="round2SameRect">
            <a:avLst>
              <a:gd name="adj1" fmla="val 49935"/>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32"/>
          <p:cNvGrpSpPr/>
          <p:nvPr/>
        </p:nvGrpSpPr>
        <p:grpSpPr>
          <a:xfrm rot="-5400000">
            <a:off x="3985226" y="638123"/>
            <a:ext cx="3730530" cy="2454309"/>
            <a:chOff x="4572000" y="2566850"/>
            <a:chExt cx="3478350" cy="2288400"/>
          </a:xfrm>
        </p:grpSpPr>
        <p:sp>
          <p:nvSpPr>
            <p:cNvPr id="323" name="Google Shape;323;p32"/>
            <p:cNvSpPr/>
            <p:nvPr/>
          </p:nvSpPr>
          <p:spPr>
            <a:xfrm rot="-5400000" flipH="1">
              <a:off x="4558050" y="2580800"/>
              <a:ext cx="2288400" cy="226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4" name="Google Shape;324;p32"/>
            <p:cNvCxnSpPr>
              <a:stCxn id="323" idx="2"/>
            </p:cNvCxnSpPr>
            <p:nvPr/>
          </p:nvCxnSpPr>
          <p:spPr>
            <a:xfrm rot="10800000">
              <a:off x="6876300" y="3681200"/>
              <a:ext cx="0" cy="2348100"/>
            </a:xfrm>
            <a:prstGeom prst="straightConnector1">
              <a:avLst/>
            </a:prstGeom>
            <a:noFill/>
            <a:ln w="9525" cap="flat" cmpd="sng">
              <a:solidFill>
                <a:schemeClr val="accent3"/>
              </a:solidFill>
              <a:prstDash val="solid"/>
              <a:round/>
              <a:headEnd type="none" w="med" len="med"/>
              <a:tailEnd type="none" w="med" len="med"/>
            </a:ln>
          </p:spPr>
        </p:cxnSp>
      </p:grpSp>
      <p:sp>
        <p:nvSpPr>
          <p:cNvPr id="325" name="Google Shape;325;p32"/>
          <p:cNvSpPr/>
          <p:nvPr/>
        </p:nvSpPr>
        <p:spPr>
          <a:xfrm flipH="1">
            <a:off x="7077650" y="541850"/>
            <a:ext cx="2709900" cy="2676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2"/>
          <p:cNvSpPr/>
          <p:nvPr/>
        </p:nvSpPr>
        <p:spPr>
          <a:xfrm rot="5400000" flipH="1">
            <a:off x="1050" y="548711"/>
            <a:ext cx="1437900" cy="142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p:nvPr/>
        </p:nvSpPr>
        <p:spPr>
          <a:xfrm>
            <a:off x="8094750" y="3123563"/>
            <a:ext cx="658500" cy="658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2"/>
          <p:cNvSpPr/>
          <p:nvPr/>
        </p:nvSpPr>
        <p:spPr>
          <a:xfrm>
            <a:off x="1032868" y="564300"/>
            <a:ext cx="296400" cy="296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8_1">
    <p:bg>
      <p:bgPr>
        <a:solidFill>
          <a:schemeClr val="accent3"/>
        </a:solidFill>
        <a:effectLst/>
      </p:bgPr>
    </p:bg>
    <p:spTree>
      <p:nvGrpSpPr>
        <p:cNvPr id="1" name="Shape 329"/>
        <p:cNvGrpSpPr/>
        <p:nvPr/>
      </p:nvGrpSpPr>
      <p:grpSpPr>
        <a:xfrm>
          <a:off x="0" y="0"/>
          <a:ext cx="0" cy="0"/>
          <a:chOff x="0" y="0"/>
          <a:chExt cx="0" cy="0"/>
        </a:xfrm>
      </p:grpSpPr>
      <p:sp>
        <p:nvSpPr>
          <p:cNvPr id="330" name="Google Shape;330;p33"/>
          <p:cNvSpPr/>
          <p:nvPr/>
        </p:nvSpPr>
        <p:spPr>
          <a:xfrm flipH="1">
            <a:off x="3519000" y="564300"/>
            <a:ext cx="2106000" cy="4636500"/>
          </a:xfrm>
          <a:prstGeom prst="round2SameRect">
            <a:avLst>
              <a:gd name="adj1" fmla="val 49935"/>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 name="Google Shape;331;p33"/>
          <p:cNvGrpSpPr/>
          <p:nvPr/>
        </p:nvGrpSpPr>
        <p:grpSpPr>
          <a:xfrm>
            <a:off x="5625062" y="1613904"/>
            <a:ext cx="3519047" cy="2315174"/>
            <a:chOff x="4572000" y="2566850"/>
            <a:chExt cx="3478350" cy="2288400"/>
          </a:xfrm>
        </p:grpSpPr>
        <p:sp>
          <p:nvSpPr>
            <p:cNvPr id="332" name="Google Shape;332;p33"/>
            <p:cNvSpPr/>
            <p:nvPr/>
          </p:nvSpPr>
          <p:spPr>
            <a:xfrm rot="-5400000" flipH="1">
              <a:off x="4558050" y="2580800"/>
              <a:ext cx="2288400" cy="2260500"/>
            </a:xfrm>
            <a:prstGeom prst="arc">
              <a:avLst>
                <a:gd name="adj1" fmla="val 16200000"/>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3" name="Google Shape;333;p33"/>
            <p:cNvCxnSpPr>
              <a:stCxn id="332" idx="2"/>
            </p:cNvCxnSpPr>
            <p:nvPr/>
          </p:nvCxnSpPr>
          <p:spPr>
            <a:xfrm>
              <a:off x="5702250" y="4855250"/>
              <a:ext cx="2348100" cy="0"/>
            </a:xfrm>
            <a:prstGeom prst="straightConnector1">
              <a:avLst/>
            </a:prstGeom>
            <a:noFill/>
            <a:ln w="9525" cap="flat" cmpd="sng">
              <a:solidFill>
                <a:schemeClr val="dk2"/>
              </a:solidFill>
              <a:prstDash val="solid"/>
              <a:round/>
              <a:headEnd type="none" w="med" len="med"/>
              <a:tailEnd type="none" w="med" len="med"/>
            </a:ln>
          </p:spPr>
        </p:cxnSp>
      </p:grpSp>
      <p:sp>
        <p:nvSpPr>
          <p:cNvPr id="334" name="Google Shape;334;p33"/>
          <p:cNvSpPr/>
          <p:nvPr/>
        </p:nvSpPr>
        <p:spPr>
          <a:xfrm rot="5400000" flipH="1">
            <a:off x="6092186" y="3944551"/>
            <a:ext cx="2556300" cy="2525100"/>
          </a:xfrm>
          <a:prstGeom prst="arc">
            <a:avLst>
              <a:gd name="adj1" fmla="val 16200000"/>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rot="5400000" flipH="1">
            <a:off x="4195850" y="2172311"/>
            <a:ext cx="1437900" cy="1420500"/>
          </a:xfrm>
          <a:prstGeom prst="arc">
            <a:avLst>
              <a:gd name="adj1" fmla="val 16200000"/>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flipH="1">
            <a:off x="720000" y="564300"/>
            <a:ext cx="2106000" cy="4685700"/>
          </a:xfrm>
          <a:prstGeom prst="round2SameRect">
            <a:avLst>
              <a:gd name="adj1" fmla="val 49935"/>
              <a:gd name="adj2"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572850" y="4448100"/>
            <a:ext cx="294300" cy="31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 name="Google Shape;338;p33"/>
          <p:cNvCxnSpPr/>
          <p:nvPr/>
        </p:nvCxnSpPr>
        <p:spPr>
          <a:xfrm>
            <a:off x="9525" y="4603500"/>
            <a:ext cx="3505200" cy="0"/>
          </a:xfrm>
          <a:prstGeom prst="straightConnector1">
            <a:avLst/>
          </a:prstGeom>
          <a:noFill/>
          <a:ln w="9525" cap="flat" cmpd="sng">
            <a:solidFill>
              <a:schemeClr val="dk2"/>
            </a:solidFill>
            <a:prstDash val="solid"/>
            <a:round/>
            <a:headEnd type="none" w="med" len="med"/>
            <a:tailEnd type="none" w="med" len="med"/>
          </a:ln>
        </p:spPr>
      </p:cxnSp>
      <p:cxnSp>
        <p:nvCxnSpPr>
          <p:cNvPr id="339" name="Google Shape;339;p33"/>
          <p:cNvCxnSpPr>
            <a:stCxn id="330" idx="3"/>
          </p:cNvCxnSpPr>
          <p:nvPr/>
        </p:nvCxnSpPr>
        <p:spPr>
          <a:xfrm>
            <a:off x="4572000" y="564300"/>
            <a:ext cx="4581300" cy="0"/>
          </a:xfrm>
          <a:prstGeom prst="straightConnector1">
            <a:avLst/>
          </a:prstGeom>
          <a:noFill/>
          <a:ln w="9525" cap="flat" cmpd="sng">
            <a:solidFill>
              <a:schemeClr val="dk2"/>
            </a:solidFill>
            <a:prstDash val="solid"/>
            <a:round/>
            <a:headEnd type="none" w="med" len="med"/>
            <a:tailEnd type="none" w="med" len="med"/>
          </a:ln>
        </p:spPr>
      </p:cxnSp>
      <p:sp>
        <p:nvSpPr>
          <p:cNvPr id="340" name="Google Shape;340;p33"/>
          <p:cNvSpPr/>
          <p:nvPr/>
        </p:nvSpPr>
        <p:spPr>
          <a:xfrm>
            <a:off x="7810499" y="257550"/>
            <a:ext cx="613500" cy="61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CUSTOM_8_1_1">
    <p:bg>
      <p:bgPr>
        <a:solidFill>
          <a:schemeClr val="dk1"/>
        </a:solidFill>
        <a:effectLst/>
      </p:bgPr>
    </p:bg>
    <p:spTree>
      <p:nvGrpSpPr>
        <p:cNvPr id="1" name="Shape 341"/>
        <p:cNvGrpSpPr/>
        <p:nvPr/>
      </p:nvGrpSpPr>
      <p:grpSpPr>
        <a:xfrm>
          <a:off x="0" y="0"/>
          <a:ext cx="0" cy="0"/>
          <a:chOff x="0" y="0"/>
          <a:chExt cx="0" cy="0"/>
        </a:xfrm>
      </p:grpSpPr>
      <p:sp>
        <p:nvSpPr>
          <p:cNvPr id="342" name="Google Shape;342;p34"/>
          <p:cNvSpPr/>
          <p:nvPr/>
        </p:nvSpPr>
        <p:spPr>
          <a:xfrm flipH="1">
            <a:off x="704850" y="564300"/>
            <a:ext cx="7734300" cy="2617200"/>
          </a:xfrm>
          <a:prstGeom prst="round2SameRect">
            <a:avLst>
              <a:gd name="adj1" fmla="val 49935"/>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34"/>
          <p:cNvGrpSpPr/>
          <p:nvPr/>
        </p:nvGrpSpPr>
        <p:grpSpPr>
          <a:xfrm>
            <a:off x="4883014" y="1782251"/>
            <a:ext cx="4260979" cy="2803061"/>
            <a:chOff x="4572000" y="2566850"/>
            <a:chExt cx="3478350" cy="2288400"/>
          </a:xfrm>
        </p:grpSpPr>
        <p:sp>
          <p:nvSpPr>
            <p:cNvPr id="344" name="Google Shape;344;p34"/>
            <p:cNvSpPr/>
            <p:nvPr/>
          </p:nvSpPr>
          <p:spPr>
            <a:xfrm rot="-5400000" flipH="1">
              <a:off x="4558050" y="2580800"/>
              <a:ext cx="2288400" cy="226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5" name="Google Shape;345;p34"/>
            <p:cNvCxnSpPr>
              <a:stCxn id="344" idx="2"/>
            </p:cNvCxnSpPr>
            <p:nvPr/>
          </p:nvCxnSpPr>
          <p:spPr>
            <a:xfrm>
              <a:off x="5702250" y="4855250"/>
              <a:ext cx="2348100" cy="0"/>
            </a:xfrm>
            <a:prstGeom prst="straightConnector1">
              <a:avLst/>
            </a:prstGeom>
            <a:noFill/>
            <a:ln w="9525" cap="flat" cmpd="sng">
              <a:solidFill>
                <a:schemeClr val="accent3"/>
              </a:solidFill>
              <a:prstDash val="solid"/>
              <a:round/>
              <a:headEnd type="none" w="med" len="med"/>
              <a:tailEnd type="none" w="med" len="med"/>
            </a:ln>
          </p:spPr>
        </p:cxnSp>
      </p:grpSp>
      <p:sp>
        <p:nvSpPr>
          <p:cNvPr id="346" name="Google Shape;346;p34"/>
          <p:cNvSpPr/>
          <p:nvPr/>
        </p:nvSpPr>
        <p:spPr>
          <a:xfrm rot="5400000" flipH="1">
            <a:off x="6338975" y="2863486"/>
            <a:ext cx="1437900" cy="14205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4"/>
          <p:cNvSpPr/>
          <p:nvPr/>
        </p:nvSpPr>
        <p:spPr>
          <a:xfrm>
            <a:off x="413249" y="2854775"/>
            <a:ext cx="613500" cy="61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4"/>
          <p:cNvSpPr/>
          <p:nvPr/>
        </p:nvSpPr>
        <p:spPr>
          <a:xfrm>
            <a:off x="4424850" y="4448075"/>
            <a:ext cx="294300" cy="310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9" name="Google Shape;349;p34"/>
          <p:cNvCxnSpPr/>
          <p:nvPr/>
        </p:nvCxnSpPr>
        <p:spPr>
          <a:xfrm>
            <a:off x="9600" y="4603500"/>
            <a:ext cx="4562400" cy="0"/>
          </a:xfrm>
          <a:prstGeom prst="straightConnector1">
            <a:avLst/>
          </a:prstGeom>
          <a:noFill/>
          <a:ln w="9525" cap="flat" cmpd="sng">
            <a:solidFill>
              <a:schemeClr val="accent3"/>
            </a:solidFill>
            <a:prstDash val="solid"/>
            <a:round/>
            <a:headEnd type="none" w="med" len="med"/>
            <a:tailEnd type="none" w="med" len="med"/>
          </a:ln>
        </p:spPr>
      </p:cxnSp>
      <p:sp>
        <p:nvSpPr>
          <p:cNvPr id="350" name="Google Shape;350;p34"/>
          <p:cNvSpPr/>
          <p:nvPr/>
        </p:nvSpPr>
        <p:spPr>
          <a:xfrm flipH="1">
            <a:off x="705000" y="3571875"/>
            <a:ext cx="2343000" cy="1663800"/>
          </a:xfrm>
          <a:prstGeom prst="round2SameRect">
            <a:avLst>
              <a:gd name="adj1" fmla="val 49935"/>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4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Tenor Sans"/>
              <a:buNone/>
              <a:defRPr sz="3300">
                <a:solidFill>
                  <a:schemeClr val="dk1"/>
                </a:solidFill>
                <a:latin typeface="Tenor Sans"/>
                <a:ea typeface="Tenor Sans"/>
                <a:cs typeface="Tenor Sans"/>
                <a:sym typeface="Tenor Sa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1pPr>
            <a:lvl2pPr marL="914400" lvl="1" indent="-317500" rtl="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2pPr>
            <a:lvl3pPr marL="1371600" lvl="2" indent="-317500" rtl="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3pPr>
            <a:lvl4pPr marL="1828800" lvl="3" indent="-317500" rtl="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4pPr>
            <a:lvl5pPr marL="2286000" lvl="4" indent="-317500" rtl="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5pPr>
            <a:lvl6pPr marL="2743200" lvl="5" indent="-317500" rtl="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6pPr>
            <a:lvl7pPr marL="3200400" lvl="6" indent="-317500" rtl="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7pPr>
            <a:lvl8pPr marL="3657600" lvl="7" indent="-317500" rtl="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8pPr>
            <a:lvl9pPr marL="4114800" lvl="8" indent="-317500" rtl="0">
              <a:lnSpc>
                <a:spcPct val="115000"/>
              </a:lnSpc>
              <a:spcBef>
                <a:spcPts val="1600"/>
              </a:spcBef>
              <a:spcAft>
                <a:spcPts val="1600"/>
              </a:spcAft>
              <a:buClr>
                <a:schemeClr val="dk2"/>
              </a:buClr>
              <a:buSzPts val="1400"/>
              <a:buFont typeface="Nunito"/>
              <a:buChar char="■"/>
              <a:defRPr>
                <a:solidFill>
                  <a:schemeClr val="dk2"/>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8" r:id="rId5"/>
    <p:sldLayoutId id="2147483659" r:id="rId6"/>
    <p:sldLayoutId id="2147483678" r:id="rId7"/>
    <p:sldLayoutId id="2147483679" r:id="rId8"/>
    <p:sldLayoutId id="2147483680" r:id="rId9"/>
    <p:sldLayoutId id="2147483683" r:id="rId10"/>
    <p:sldLayoutId id="2147483684" r:id="rId11"/>
    <p:sldLayoutId id="2147483685" r:id="rId12"/>
    <p:sldLayoutId id="2147483686" r:id="rId13"/>
    <p:sldLayoutId id="214748368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58"/>
        <p:cNvGrpSpPr/>
        <p:nvPr/>
      </p:nvGrpSpPr>
      <p:grpSpPr>
        <a:xfrm>
          <a:off x="0" y="0"/>
          <a:ext cx="0" cy="0"/>
          <a:chOff x="0" y="0"/>
          <a:chExt cx="0" cy="0"/>
        </a:xfrm>
      </p:grpSpPr>
      <p:pic>
        <p:nvPicPr>
          <p:cNvPr id="359" name="Google Shape;359;p37"/>
          <p:cNvPicPr preferRelativeResize="0"/>
          <p:nvPr/>
        </p:nvPicPr>
        <p:blipFill rotWithShape="1">
          <a:blip r:embed="rId3">
            <a:alphaModFix/>
          </a:blip>
          <a:srcRect l="31134" r="24584"/>
          <a:stretch/>
        </p:blipFill>
        <p:spPr>
          <a:xfrm>
            <a:off x="-717000" y="1016700"/>
            <a:ext cx="2741700" cy="4126800"/>
          </a:xfrm>
          <a:prstGeom prst="round2SameRect">
            <a:avLst>
              <a:gd name="adj1" fmla="val 50000"/>
              <a:gd name="adj2" fmla="val 0"/>
            </a:avLst>
          </a:prstGeom>
          <a:noFill/>
          <a:ln w="9525" cap="flat" cmpd="sng">
            <a:solidFill>
              <a:schemeClr val="accent3"/>
            </a:solidFill>
            <a:prstDash val="solid"/>
            <a:round/>
            <a:headEnd type="none" w="sm" len="sm"/>
            <a:tailEnd type="none" w="sm" len="sm"/>
          </a:ln>
        </p:spPr>
      </p:pic>
      <p:sp>
        <p:nvSpPr>
          <p:cNvPr id="360" name="Google Shape;360;p37"/>
          <p:cNvSpPr txBox="1">
            <a:spLocks noGrp="1"/>
          </p:cNvSpPr>
          <p:nvPr>
            <p:ph type="ctrTitle"/>
          </p:nvPr>
        </p:nvSpPr>
        <p:spPr>
          <a:xfrm>
            <a:off x="2567940" y="594359"/>
            <a:ext cx="5041440" cy="2296785"/>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5000" dirty="0"/>
              <a:t>PROJECT 3 </a:t>
            </a:r>
            <a:endParaRPr sz="3000" dirty="0">
              <a:solidFill>
                <a:schemeClr val="accent3"/>
              </a:solidFill>
            </a:endParaRPr>
          </a:p>
          <a:p>
            <a:pPr marL="0" lvl="0" indent="0" algn="l" rtl="0">
              <a:spcBef>
                <a:spcPts val="0"/>
              </a:spcBef>
              <a:spcAft>
                <a:spcPts val="0"/>
              </a:spcAft>
              <a:buNone/>
            </a:pPr>
            <a:endParaRPr sz="3000" dirty="0">
              <a:solidFill>
                <a:schemeClr val="accent3"/>
              </a:solidFill>
            </a:endParaRPr>
          </a:p>
          <a:p>
            <a:pPr marL="0" lvl="0" indent="0" algn="l" rtl="0">
              <a:spcBef>
                <a:spcPts val="0"/>
              </a:spcBef>
              <a:spcAft>
                <a:spcPts val="0"/>
              </a:spcAft>
              <a:buNone/>
            </a:pPr>
            <a:r>
              <a:rPr lang="en" sz="3000" dirty="0">
                <a:solidFill>
                  <a:schemeClr val="accent3"/>
                </a:solidFill>
              </a:rPr>
              <a:t>PROJECT PRESENTATION</a:t>
            </a:r>
            <a:endParaRPr sz="3000" dirty="0">
              <a:solidFill>
                <a:schemeClr val="accent3"/>
              </a:solidFill>
            </a:endParaRPr>
          </a:p>
        </p:txBody>
      </p:sp>
      <p:sp>
        <p:nvSpPr>
          <p:cNvPr id="361" name="Google Shape;361;p37"/>
          <p:cNvSpPr txBox="1">
            <a:spLocks noGrp="1"/>
          </p:cNvSpPr>
          <p:nvPr>
            <p:ph type="subTitle" idx="1"/>
          </p:nvPr>
        </p:nvSpPr>
        <p:spPr>
          <a:xfrm>
            <a:off x="2567940" y="3501150"/>
            <a:ext cx="4551360" cy="114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Guided by :- </a:t>
            </a:r>
          </a:p>
          <a:p>
            <a:pPr marL="0" lvl="0" indent="0" algn="l" rtl="0">
              <a:spcBef>
                <a:spcPts val="0"/>
              </a:spcBef>
              <a:spcAft>
                <a:spcPts val="0"/>
              </a:spcAft>
              <a:buNone/>
            </a:pPr>
            <a:r>
              <a:rPr lang="en" dirty="0"/>
              <a:t>                      Mr. Prakash Agarwal </a:t>
            </a:r>
          </a:p>
          <a:p>
            <a:pPr marL="0" lvl="0" indent="0" algn="l" rtl="0">
              <a:spcBef>
                <a:spcPts val="0"/>
              </a:spcBef>
              <a:spcAft>
                <a:spcPts val="0"/>
              </a:spcAft>
              <a:buNone/>
            </a:pPr>
            <a:r>
              <a:rPr lang="en" dirty="0"/>
              <a:t>                      Mr. Shreysh Mane </a:t>
            </a:r>
          </a:p>
          <a:p>
            <a:pPr marL="0" lvl="0" indent="0" algn="l" rtl="0">
              <a:spcBef>
                <a:spcPts val="0"/>
              </a:spcBef>
              <a:spcAft>
                <a:spcPts val="0"/>
              </a:spcAft>
              <a:buNone/>
            </a:pPr>
            <a:r>
              <a:rPr lang="en" dirty="0"/>
              <a:t>         </a:t>
            </a:r>
            <a:endParaRPr dirty="0"/>
          </a:p>
        </p:txBody>
      </p:sp>
      <p:cxnSp>
        <p:nvCxnSpPr>
          <p:cNvPr id="362" name="Google Shape;362;p37"/>
          <p:cNvCxnSpPr>
            <a:endCxn id="359" idx="2"/>
          </p:cNvCxnSpPr>
          <p:nvPr/>
        </p:nvCxnSpPr>
        <p:spPr>
          <a:xfrm>
            <a:off x="-1528800" y="3080100"/>
            <a:ext cx="811800" cy="0"/>
          </a:xfrm>
          <a:prstGeom prst="straightConnector1">
            <a:avLst/>
          </a:prstGeom>
          <a:noFill/>
          <a:ln w="9525" cap="flat" cmpd="sng">
            <a:solidFill>
              <a:schemeClr val="accent3"/>
            </a:solidFill>
            <a:prstDash val="solid"/>
            <a:round/>
            <a:headEnd type="none" w="med" len="med"/>
            <a:tailEnd type="none" w="med" len="med"/>
          </a:ln>
        </p:spPr>
      </p:cxnSp>
      <p:sp>
        <p:nvSpPr>
          <p:cNvPr id="363" name="Google Shape;363;p37"/>
          <p:cNvSpPr/>
          <p:nvPr/>
        </p:nvSpPr>
        <p:spPr>
          <a:xfrm>
            <a:off x="1017000" y="904000"/>
            <a:ext cx="658500" cy="658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8864100" y="3080100"/>
            <a:ext cx="279900" cy="27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5" name="Google Shape;365;p37"/>
          <p:cNvCxnSpPr>
            <a:stCxn id="359" idx="3"/>
          </p:cNvCxnSpPr>
          <p:nvPr/>
        </p:nvCxnSpPr>
        <p:spPr>
          <a:xfrm rot="10800000">
            <a:off x="653850" y="-18300"/>
            <a:ext cx="0" cy="1035000"/>
          </a:xfrm>
          <a:prstGeom prst="straightConnector1">
            <a:avLst/>
          </a:prstGeom>
          <a:noFill/>
          <a:ln w="9525" cap="flat" cmpd="sng">
            <a:solidFill>
              <a:schemeClr val="accent3"/>
            </a:solidFill>
            <a:prstDash val="solid"/>
            <a:round/>
            <a:headEnd type="none" w="med" len="med"/>
            <a:tailEnd type="none" w="med" len="med"/>
          </a:ln>
        </p:spPr>
      </p:cxnSp>
      <p:cxnSp>
        <p:nvCxnSpPr>
          <p:cNvPr id="366" name="Google Shape;366;p37"/>
          <p:cNvCxnSpPr>
            <a:stCxn id="359" idx="1"/>
          </p:cNvCxnSpPr>
          <p:nvPr/>
        </p:nvCxnSpPr>
        <p:spPr>
          <a:xfrm>
            <a:off x="653850" y="5143500"/>
            <a:ext cx="0" cy="576900"/>
          </a:xfrm>
          <a:prstGeom prst="straightConnector1">
            <a:avLst/>
          </a:prstGeom>
          <a:noFill/>
          <a:ln w="9525" cap="flat" cmpd="sng">
            <a:solidFill>
              <a:schemeClr val="accent3"/>
            </a:solidFill>
            <a:prstDash val="solid"/>
            <a:round/>
            <a:headEnd type="none" w="med" len="med"/>
            <a:tailEnd type="none" w="med" len="med"/>
          </a:ln>
        </p:spPr>
      </p:cxnSp>
      <p:pic>
        <p:nvPicPr>
          <p:cNvPr id="10" name="Picture 9">
            <a:extLst>
              <a:ext uri="{FF2B5EF4-FFF2-40B4-BE49-F238E27FC236}">
                <a16:creationId xmlns:a16="http://schemas.microsoft.com/office/drawing/2014/main" id="{AA966192-2933-FBC3-9E31-080AFEB0BB19}"/>
              </a:ext>
            </a:extLst>
          </p:cNvPr>
          <p:cNvPicPr>
            <a:picLocks noChangeAspect="1"/>
          </p:cNvPicPr>
          <p:nvPr/>
        </p:nvPicPr>
        <p:blipFill>
          <a:blip r:embed="rId4"/>
          <a:stretch>
            <a:fillRect/>
          </a:stretch>
        </p:blipFill>
        <p:spPr>
          <a:xfrm>
            <a:off x="7238924" y="0"/>
            <a:ext cx="1827392" cy="1663037"/>
          </a:xfrm>
          <a:prstGeom prst="rect">
            <a:avLst/>
          </a:prstGeom>
        </p:spPr>
      </p:pic>
      <p:pic>
        <p:nvPicPr>
          <p:cNvPr id="8" name="Picture 7">
            <a:extLst>
              <a:ext uri="{FF2B5EF4-FFF2-40B4-BE49-F238E27FC236}">
                <a16:creationId xmlns:a16="http://schemas.microsoft.com/office/drawing/2014/main" id="{1D537450-88C0-121E-EED5-20068CAFCBA7}"/>
              </a:ext>
            </a:extLst>
          </p:cNvPr>
          <p:cNvPicPr>
            <a:picLocks noChangeAspect="1"/>
          </p:cNvPicPr>
          <p:nvPr/>
        </p:nvPicPr>
        <p:blipFill>
          <a:blip r:embed="rId5"/>
          <a:stretch>
            <a:fillRect/>
          </a:stretch>
        </p:blipFill>
        <p:spPr>
          <a:xfrm>
            <a:off x="6579755" y="-877499"/>
            <a:ext cx="2943715" cy="294371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GB" sz="2800" b="1" dirty="0">
                <a:solidFill>
                  <a:schemeClr val="tx1">
                    <a:lumMod val="75000"/>
                  </a:schemeClr>
                </a:solidFill>
                <a:latin typeface="Calibri" panose="020F0502020204030204" pitchFamily="34" charset="0"/>
                <a:ea typeface="+mn-ea"/>
                <a:cs typeface="Times New Roman" panose="02020603050405020304" pitchFamily="18" charset="0"/>
              </a:rPr>
              <a:t>Why Incident Management….?</a:t>
            </a:r>
            <a:endParaRPr sz="2800" b="1" dirty="0">
              <a:solidFill>
                <a:schemeClr val="tx1">
                  <a:lumMod val="75000"/>
                </a:schemeClr>
              </a:solidFill>
            </a:endParaRPr>
          </a:p>
        </p:txBody>
      </p:sp>
      <p:sp>
        <p:nvSpPr>
          <p:cNvPr id="372" name="Google Shape;372;p38"/>
          <p:cNvSpPr txBox="1">
            <a:spLocks noGrp="1"/>
          </p:cNvSpPr>
          <p:nvPr>
            <p:ph type="body" idx="1"/>
          </p:nvPr>
        </p:nvSpPr>
        <p:spPr>
          <a:xfrm>
            <a:off x="55820" y="1348364"/>
            <a:ext cx="7704000" cy="3992880"/>
          </a:xfrm>
          <a:prstGeom prst="rect">
            <a:avLst/>
          </a:prstGeom>
        </p:spPr>
        <p:txBody>
          <a:bodyPr spcFirstLastPara="1" wrap="square" lIns="91425" tIns="91425" rIns="91425" bIns="91425" anchor="ctr" anchorCtr="0">
            <a:noAutofit/>
          </a:bodyPr>
          <a:lstStyle/>
          <a:p>
            <a:pPr lvl="1">
              <a:defRPr/>
            </a:pPr>
            <a:r>
              <a:rPr lang="en-US" sz="2000" dirty="0">
                <a:solidFill>
                  <a:schemeClr val="tx1">
                    <a:lumMod val="75000"/>
                  </a:schemeClr>
                </a:solidFill>
                <a:latin typeface="Calibri" panose="020F0502020204030204" pitchFamily="34" charset="0"/>
                <a:cs typeface="Times New Roman" panose="02020603050405020304" pitchFamily="18" charset="0"/>
              </a:rPr>
              <a:t>To restore services back to normal operation as fast as possible.</a:t>
            </a:r>
          </a:p>
          <a:p>
            <a:pPr lvl="1">
              <a:defRPr/>
            </a:pPr>
            <a:r>
              <a:rPr lang="en-US" sz="2000" dirty="0">
                <a:solidFill>
                  <a:schemeClr val="tx1">
                    <a:lumMod val="75000"/>
                  </a:schemeClr>
                </a:solidFill>
                <a:latin typeface="Calibri" panose="020F0502020204030204" pitchFamily="34" charset="0"/>
                <a:cs typeface="Times New Roman" panose="02020603050405020304" pitchFamily="18" charset="0"/>
              </a:rPr>
              <a:t>To mitigate the adverse effect of critical incidences on business operations.</a:t>
            </a:r>
          </a:p>
          <a:p>
            <a:pPr lvl="1">
              <a:defRPr/>
            </a:pPr>
            <a:r>
              <a:rPr lang="en-US" sz="2000" dirty="0">
                <a:solidFill>
                  <a:schemeClr val="tx1">
                    <a:lumMod val="75000"/>
                  </a:schemeClr>
                </a:solidFill>
                <a:latin typeface="Calibri" panose="020F0502020204030204" pitchFamily="34" charset="0"/>
                <a:cs typeface="Times New Roman" panose="02020603050405020304" pitchFamily="18" charset="0"/>
              </a:rPr>
              <a:t>Incident management as the name suggests is the process that is used to manage the lifecycle  of all incidents.</a:t>
            </a:r>
          </a:p>
          <a:p>
            <a:pPr lvl="1">
              <a:defRPr/>
            </a:pPr>
            <a:r>
              <a:rPr lang="en-US" sz="2000" dirty="0">
                <a:solidFill>
                  <a:schemeClr val="tx1">
                    <a:lumMod val="75000"/>
                  </a:schemeClr>
                </a:solidFill>
                <a:latin typeface="Calibri" panose="020F0502020204030204" pitchFamily="34" charset="0"/>
                <a:cs typeface="Times New Roman" panose="02020603050405020304" pitchFamily="18" charset="0"/>
              </a:rPr>
              <a:t>Enhance and maintain user satisfaction without losing the quality of IT services.</a:t>
            </a:r>
            <a:endParaRPr lang="en-IN" sz="2000" dirty="0">
              <a:solidFill>
                <a:schemeClr val="tx1">
                  <a:lumMod val="75000"/>
                </a:schemeClr>
              </a:solidFill>
              <a:latin typeface="Calibri" panose="020F0502020204030204" pitchFamily="34" charset="0"/>
              <a:cs typeface="Times New Roman" panose="02020603050405020304" pitchFamily="18" charset="0"/>
            </a:endParaRPr>
          </a:p>
          <a:p>
            <a:pPr lvl="1">
              <a:defRPr/>
            </a:pPr>
            <a:endParaRPr lang="en-US" sz="1800" dirty="0">
              <a:solidFill>
                <a:schemeClr val="accent5">
                  <a:lumMod val="75000"/>
                </a:schemeClr>
              </a:solidFill>
              <a:latin typeface="Calibri" panose="020F0502020204030204" pitchFamily="34" charset="0"/>
              <a:cs typeface="Times New Roman" panose="02020603050405020304" pitchFamily="18" charset="0"/>
            </a:endParaRPr>
          </a:p>
          <a:p>
            <a:pPr lvl="1">
              <a:defRPr/>
            </a:pPr>
            <a:endParaRPr lang="en-US" sz="1800" dirty="0">
              <a:solidFill>
                <a:schemeClr val="accent5">
                  <a:lumMod val="75000"/>
                </a:schemeClr>
              </a:solidFill>
              <a:latin typeface="Calibri" panose="020F0502020204030204" pitchFamily="34" charset="0"/>
              <a:cs typeface="Times New Roman" panose="02020603050405020304" pitchFamily="18" charset="0"/>
            </a:endParaRPr>
          </a:p>
          <a:p>
            <a:pPr lvl="1">
              <a:defRPr/>
            </a:pPr>
            <a:endParaRPr lang="en-US" sz="1800" dirty="0">
              <a:solidFill>
                <a:schemeClr val="accent5">
                  <a:lumMod val="75000"/>
                </a:schemeClr>
              </a:solidFill>
              <a:latin typeface="Calibri" panose="020F0502020204030204" pitchFamily="34" charset="0"/>
              <a:cs typeface="Times New Roman" panose="02020603050405020304" pitchFamily="18" charset="0"/>
            </a:endParaRPr>
          </a:p>
          <a:p>
            <a:pPr marL="0" lvl="0" indent="0" rtl="0">
              <a:spcBef>
                <a:spcPts val="0"/>
              </a:spcBef>
              <a:spcAft>
                <a:spcPts val="0"/>
              </a:spcAft>
              <a:buNone/>
            </a:pPr>
            <a:endParaRPr lang="en-US" sz="1800" dirty="0">
              <a:solidFill>
                <a:schemeClr val="dk1"/>
              </a:solidFill>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724593" y="68445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30719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GB" sz="2800" u="sng" dirty="0">
                <a:solidFill>
                  <a:schemeClr val="tx1"/>
                </a:solidFill>
                <a:latin typeface="Calibri" panose="020F0502020204030204" pitchFamily="34" charset="0"/>
                <a:ea typeface="+mn-ea"/>
                <a:cs typeface="Times New Roman" panose="02020603050405020304" pitchFamily="18" charset="0"/>
              </a:rPr>
              <a:t>Incident Management Application </a:t>
            </a:r>
            <a:endParaRPr lang="en-IN" sz="2800" b="1" dirty="0">
              <a:solidFill>
                <a:schemeClr val="tx1"/>
              </a:solidFill>
            </a:endParaRPr>
          </a:p>
        </p:txBody>
      </p:sp>
      <p:sp>
        <p:nvSpPr>
          <p:cNvPr id="372" name="Google Shape;372;p38"/>
          <p:cNvSpPr txBox="1">
            <a:spLocks noGrp="1"/>
          </p:cNvSpPr>
          <p:nvPr>
            <p:ph type="body" idx="1"/>
          </p:nvPr>
        </p:nvSpPr>
        <p:spPr>
          <a:xfrm>
            <a:off x="24013" y="956395"/>
            <a:ext cx="4312856" cy="3992880"/>
          </a:xfrm>
          <a:prstGeom prst="rect">
            <a:avLst/>
          </a:prstGeom>
        </p:spPr>
        <p:txBody>
          <a:bodyPr spcFirstLastPara="1" wrap="square" lIns="91425" tIns="91425" rIns="91425" bIns="91425" anchor="ctr" anchorCtr="0">
            <a:noAutofit/>
          </a:bodyPr>
          <a:lstStyle/>
          <a:p>
            <a:pPr marL="152400" indent="0">
              <a:buNone/>
            </a:pPr>
            <a:r>
              <a:rPr lang="en-US" sz="2000" dirty="0">
                <a:solidFill>
                  <a:schemeClr val="tx1"/>
                </a:solidFill>
                <a:latin typeface="Calibri" panose="020F0502020204030204" pitchFamily="34" charset="0"/>
                <a:cs typeface="Times New Roman" panose="02020603050405020304" pitchFamily="18" charset="0"/>
              </a:rPr>
              <a:t>1.Module 1 </a:t>
            </a:r>
            <a:r>
              <a:rPr lang="en-US" sz="1800" dirty="0">
                <a:solidFill>
                  <a:schemeClr val="tx1"/>
                </a:solidFill>
                <a:latin typeface="Calibri" panose="020F0502020204030204" pitchFamily="34" charset="0"/>
                <a:cs typeface="Times New Roman" panose="02020603050405020304" pitchFamily="18" charset="0"/>
              </a:rPr>
              <a:t>: </a:t>
            </a:r>
            <a:r>
              <a:rPr lang="en-US" sz="2000" dirty="0">
                <a:solidFill>
                  <a:schemeClr val="tx1"/>
                </a:solidFill>
                <a:latin typeface="Calibri" panose="020F0502020204030204" pitchFamily="34" charset="0"/>
                <a:cs typeface="Times New Roman" panose="02020603050405020304" pitchFamily="18" charset="0"/>
              </a:rPr>
              <a:t>Create New</a:t>
            </a:r>
          </a:p>
          <a:p>
            <a:pPr marL="0" indent="0">
              <a:buNone/>
            </a:pPr>
            <a:r>
              <a:rPr lang="en-US" sz="1800" dirty="0">
                <a:solidFill>
                  <a:schemeClr val="tx1"/>
                </a:solidFill>
                <a:latin typeface="Calibri" panose="020F0502020204030204" pitchFamily="34" charset="0"/>
                <a:cs typeface="Times New Roman" panose="02020603050405020304" pitchFamily="18" charset="0"/>
              </a:rPr>
              <a:t>         Using this we can create new incident.</a:t>
            </a:r>
          </a:p>
          <a:p>
            <a:pPr marL="152400" indent="0">
              <a:buNone/>
            </a:pPr>
            <a:r>
              <a:rPr lang="en-US" sz="2000" dirty="0">
                <a:solidFill>
                  <a:schemeClr val="tx1"/>
                </a:solidFill>
                <a:latin typeface="Calibri" panose="020F0502020204030204" pitchFamily="34" charset="0"/>
                <a:cs typeface="Times New Roman" panose="02020603050405020304" pitchFamily="18" charset="0"/>
              </a:rPr>
              <a:t>2.Module 2 : Assigned to me</a:t>
            </a:r>
          </a:p>
          <a:p>
            <a:pPr marL="0" indent="0">
              <a:buNone/>
            </a:pPr>
            <a:r>
              <a:rPr lang="en-US" sz="1800" dirty="0">
                <a:solidFill>
                  <a:schemeClr val="tx1"/>
                </a:solidFill>
                <a:latin typeface="Calibri" panose="020F0502020204030204" pitchFamily="34" charset="0"/>
                <a:cs typeface="Times New Roman" panose="02020603050405020304" pitchFamily="18" charset="0"/>
              </a:rPr>
              <a:t>         Using this we can assign an  </a:t>
            </a:r>
          </a:p>
          <a:p>
            <a:pPr marL="0" indent="0">
              <a:buNone/>
            </a:pPr>
            <a:r>
              <a:rPr lang="en-US" sz="1800" dirty="0">
                <a:solidFill>
                  <a:schemeClr val="tx1"/>
                </a:solidFill>
                <a:latin typeface="Calibri" panose="020F0502020204030204" pitchFamily="34" charset="0"/>
                <a:cs typeface="Times New Roman" panose="02020603050405020304" pitchFamily="18" charset="0"/>
              </a:rPr>
              <a:t>          incident</a:t>
            </a:r>
            <a:r>
              <a:rPr lang="en-US" sz="1600" dirty="0">
                <a:solidFill>
                  <a:schemeClr val="tx1"/>
                </a:solidFill>
                <a:latin typeface="Calibri" panose="020F0502020204030204" pitchFamily="34" charset="0"/>
                <a:cs typeface="Times New Roman" panose="02020603050405020304" pitchFamily="18" charset="0"/>
              </a:rPr>
              <a:t>.</a:t>
            </a:r>
          </a:p>
          <a:p>
            <a:pPr marL="152400" indent="0">
              <a:buNone/>
            </a:pPr>
            <a:r>
              <a:rPr lang="en-US" sz="2000" dirty="0">
                <a:solidFill>
                  <a:schemeClr val="tx1"/>
                </a:solidFill>
                <a:latin typeface="Calibri" panose="020F0502020204030204" pitchFamily="34" charset="0"/>
                <a:cs typeface="Times New Roman" panose="02020603050405020304" pitchFamily="18" charset="0"/>
              </a:rPr>
              <a:t>3.Module 3: Open</a:t>
            </a:r>
          </a:p>
          <a:p>
            <a:pPr marL="0" indent="0">
              <a:buNone/>
            </a:pPr>
            <a:r>
              <a:rPr lang="en-US" sz="1800" dirty="0">
                <a:solidFill>
                  <a:schemeClr val="tx1"/>
                </a:solidFill>
                <a:latin typeface="Calibri" panose="020F0502020204030204" pitchFamily="34" charset="0"/>
                <a:cs typeface="Times New Roman" panose="02020603050405020304" pitchFamily="18" charset="0"/>
              </a:rPr>
              <a:t>          Using this we can open an incident</a:t>
            </a:r>
            <a:r>
              <a:rPr lang="en-US" sz="1600" dirty="0">
                <a:solidFill>
                  <a:schemeClr val="tx1"/>
                </a:solidFill>
                <a:latin typeface="Calibri" panose="020F0502020204030204" pitchFamily="34" charset="0"/>
                <a:cs typeface="Times New Roman" panose="02020603050405020304" pitchFamily="18" charset="0"/>
              </a:rPr>
              <a:t>.</a:t>
            </a:r>
          </a:p>
          <a:p>
            <a:pPr lvl="1">
              <a:defRPr/>
            </a:pPr>
            <a:endParaRPr lang="en-US" sz="1800" dirty="0">
              <a:solidFill>
                <a:schemeClr val="tx1"/>
              </a:solidFill>
              <a:latin typeface="Calibri" panose="020F0502020204030204" pitchFamily="34" charset="0"/>
              <a:cs typeface="Times New Roman" panose="02020603050405020304" pitchFamily="18" charset="0"/>
            </a:endParaRPr>
          </a:p>
          <a:p>
            <a:pPr lvl="1">
              <a:defRPr/>
            </a:pPr>
            <a:endParaRPr lang="en-US" sz="1800" dirty="0">
              <a:solidFill>
                <a:schemeClr val="accent5">
                  <a:lumMod val="75000"/>
                </a:schemeClr>
              </a:solidFill>
              <a:latin typeface="Calibri" panose="020F0502020204030204" pitchFamily="34" charset="0"/>
              <a:cs typeface="Times New Roman" panose="02020603050405020304" pitchFamily="18" charset="0"/>
            </a:endParaRPr>
          </a:p>
          <a:p>
            <a:pPr lvl="1">
              <a:defRPr/>
            </a:pPr>
            <a:endParaRPr lang="en-US" sz="1800" dirty="0">
              <a:solidFill>
                <a:schemeClr val="accent5">
                  <a:lumMod val="75000"/>
                </a:schemeClr>
              </a:solidFill>
              <a:latin typeface="Calibri" panose="020F0502020204030204" pitchFamily="34" charset="0"/>
              <a:cs typeface="Times New Roman" panose="02020603050405020304" pitchFamily="18" charset="0"/>
            </a:endParaRPr>
          </a:p>
          <a:p>
            <a:pPr marL="0" lvl="0" indent="0" rtl="0">
              <a:spcBef>
                <a:spcPts val="0"/>
              </a:spcBef>
              <a:spcAft>
                <a:spcPts val="0"/>
              </a:spcAft>
              <a:buNone/>
            </a:pPr>
            <a:endParaRPr lang="en-US" sz="1800" dirty="0">
              <a:solidFill>
                <a:schemeClr val="dk1"/>
              </a:solidFill>
            </a:endParaRPr>
          </a:p>
        </p:txBody>
      </p:sp>
      <p:pic>
        <p:nvPicPr>
          <p:cNvPr id="9" name="Picture 8" descr="Graphical user interface, application&#10;&#10;Description automatically generated">
            <a:extLst>
              <a:ext uri="{FF2B5EF4-FFF2-40B4-BE49-F238E27FC236}">
                <a16:creationId xmlns:a16="http://schemas.microsoft.com/office/drawing/2014/main" id="{4444EAFB-C443-C345-573C-4EDF405A9C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956394"/>
            <a:ext cx="3299461" cy="3992881"/>
          </a:xfrm>
          <a:prstGeom prst="rect">
            <a:avLst/>
          </a:prstGeom>
        </p:spPr>
      </p:pic>
    </p:spTree>
    <p:extLst>
      <p:ext uri="{BB962C8B-B14F-4D97-AF65-F5344CB8AC3E}">
        <p14:creationId xmlns:p14="http://schemas.microsoft.com/office/powerpoint/2010/main" val="1916160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GB" sz="2800" u="sng" dirty="0">
                <a:solidFill>
                  <a:schemeClr val="tx1"/>
                </a:solidFill>
                <a:latin typeface="Calibri" panose="020F0502020204030204" pitchFamily="34" charset="0"/>
                <a:ea typeface="+mn-ea"/>
                <a:cs typeface="Times New Roman" panose="02020603050405020304" pitchFamily="18" charset="0"/>
              </a:rPr>
              <a:t>Incident Management Application </a:t>
            </a:r>
            <a:endParaRPr lang="en-IN" sz="2800" b="1" dirty="0">
              <a:solidFill>
                <a:schemeClr val="tx1"/>
              </a:solidFill>
            </a:endParaRPr>
          </a:p>
        </p:txBody>
      </p:sp>
      <p:sp>
        <p:nvSpPr>
          <p:cNvPr id="372" name="Google Shape;372;p38"/>
          <p:cNvSpPr txBox="1">
            <a:spLocks noGrp="1"/>
          </p:cNvSpPr>
          <p:nvPr>
            <p:ph type="body" idx="1"/>
          </p:nvPr>
        </p:nvSpPr>
        <p:spPr>
          <a:xfrm>
            <a:off x="24013" y="956395"/>
            <a:ext cx="4312856" cy="3992880"/>
          </a:xfrm>
          <a:prstGeom prst="rect">
            <a:avLst/>
          </a:prstGeom>
        </p:spPr>
        <p:txBody>
          <a:bodyPr spcFirstLastPara="1" wrap="square" lIns="91425" tIns="91425" rIns="91425" bIns="91425" anchor="ctr" anchorCtr="0">
            <a:noAutofit/>
          </a:bodyPr>
          <a:lstStyle/>
          <a:p>
            <a:pPr marL="152400" indent="0">
              <a:buNone/>
            </a:pPr>
            <a:r>
              <a:rPr lang="en-US" sz="2000" dirty="0">
                <a:solidFill>
                  <a:schemeClr val="tx1"/>
                </a:solidFill>
                <a:latin typeface="Calibri" panose="020F0502020204030204" pitchFamily="34" charset="0"/>
                <a:cs typeface="Times New Roman" panose="02020603050405020304" pitchFamily="18" charset="0"/>
              </a:rPr>
              <a:t>Module 4 : Open-Unassigned</a:t>
            </a:r>
            <a:endParaRPr lang="en-US" sz="1800" dirty="0">
              <a:solidFill>
                <a:schemeClr val="tx1"/>
              </a:solidFill>
              <a:latin typeface="Calibri" panose="020F0502020204030204" pitchFamily="34" charset="0"/>
              <a:cs typeface="Times New Roman" panose="02020603050405020304" pitchFamily="18" charset="0"/>
            </a:endParaRPr>
          </a:p>
          <a:p>
            <a:pPr marL="0" indent="0">
              <a:buNone/>
            </a:pPr>
            <a:r>
              <a:rPr lang="en-US" sz="1800" dirty="0">
                <a:solidFill>
                  <a:schemeClr val="tx1"/>
                </a:solidFill>
                <a:latin typeface="Calibri" panose="020F0502020204030204" pitchFamily="34" charset="0"/>
                <a:cs typeface="Times New Roman" panose="02020603050405020304" pitchFamily="18" charset="0"/>
              </a:rPr>
              <a:t>Unassigned incident used to assign, reassign, edit or promote to a major incident.</a:t>
            </a:r>
          </a:p>
          <a:p>
            <a:pPr marL="152400" indent="0">
              <a:buNone/>
            </a:pPr>
            <a:r>
              <a:rPr lang="en-US" sz="2000" dirty="0">
                <a:solidFill>
                  <a:schemeClr val="tx1"/>
                </a:solidFill>
                <a:latin typeface="Calibri" panose="020F0502020204030204" pitchFamily="34" charset="0"/>
                <a:cs typeface="Times New Roman" panose="02020603050405020304" pitchFamily="18" charset="0"/>
              </a:rPr>
              <a:t>Module 5: Resolved</a:t>
            </a:r>
          </a:p>
          <a:p>
            <a:pPr marL="0" indent="0">
              <a:buNone/>
            </a:pPr>
            <a:r>
              <a:rPr lang="en-US" sz="1800" b="0" i="0" dirty="0">
                <a:solidFill>
                  <a:schemeClr val="tx1"/>
                </a:solidFill>
                <a:effectLst/>
                <a:latin typeface="Calibri" panose="020F0502020204030204" pitchFamily="34" charset="0"/>
                <a:cs typeface="Times New Roman" panose="02020603050405020304" pitchFamily="18" charset="0"/>
              </a:rPr>
              <a:t>When the service is restored by rectifying the issue that resulted for an incident, you can set the incident state as resolved.</a:t>
            </a:r>
            <a:endParaRPr lang="en-US" sz="1800" dirty="0">
              <a:solidFill>
                <a:schemeClr val="tx1"/>
              </a:solidFill>
              <a:latin typeface="Calibri" panose="020F0502020204030204" pitchFamily="34" charset="0"/>
              <a:cs typeface="Times New Roman" panose="02020603050405020304" pitchFamily="18" charset="0"/>
            </a:endParaRPr>
          </a:p>
          <a:p>
            <a:pPr marL="152400" indent="0">
              <a:buNone/>
            </a:pPr>
            <a:r>
              <a:rPr lang="en-US" sz="2000" dirty="0">
                <a:solidFill>
                  <a:schemeClr val="tx1"/>
                </a:solidFill>
                <a:latin typeface="Calibri" panose="020F0502020204030204" pitchFamily="34" charset="0"/>
                <a:cs typeface="Times New Roman" panose="02020603050405020304" pitchFamily="18" charset="0"/>
              </a:rPr>
              <a:t>Module 6: All</a:t>
            </a:r>
          </a:p>
          <a:p>
            <a:pPr marL="0" indent="0">
              <a:buNone/>
            </a:pPr>
            <a:r>
              <a:rPr lang="en-US" sz="1800" dirty="0">
                <a:solidFill>
                  <a:schemeClr val="tx1"/>
                </a:solidFill>
                <a:latin typeface="Calibri" panose="020F0502020204030204" pitchFamily="34" charset="0"/>
                <a:cs typeface="Times New Roman" panose="02020603050405020304" pitchFamily="18" charset="0"/>
              </a:rPr>
              <a:t>All displays a list of all records from the incident table. </a:t>
            </a:r>
          </a:p>
          <a:p>
            <a:pPr marL="342900" indent="-342900"/>
            <a:endParaRPr lang="en-US" sz="1800" dirty="0">
              <a:solidFill>
                <a:schemeClr val="tx1"/>
              </a:solidFill>
              <a:latin typeface="Calibri" panose="020F0502020204030204" pitchFamily="34" charset="0"/>
              <a:cs typeface="Times New Roman" panose="02020603050405020304" pitchFamily="18" charset="0"/>
            </a:endParaRPr>
          </a:p>
          <a:p>
            <a:pPr marL="342900" indent="-342900"/>
            <a:endParaRPr lang="en-US" sz="1800" dirty="0">
              <a:solidFill>
                <a:schemeClr val="tx1"/>
              </a:solidFill>
            </a:endParaRPr>
          </a:p>
        </p:txBody>
      </p:sp>
      <p:pic>
        <p:nvPicPr>
          <p:cNvPr id="9" name="Picture 8" descr="Graphical user interface, application&#10;&#10;Description automatically generated">
            <a:extLst>
              <a:ext uri="{FF2B5EF4-FFF2-40B4-BE49-F238E27FC236}">
                <a16:creationId xmlns:a16="http://schemas.microsoft.com/office/drawing/2014/main" id="{4444EAFB-C443-C345-573C-4EDF405A9C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956394"/>
            <a:ext cx="3299461" cy="3992881"/>
          </a:xfrm>
          <a:prstGeom prst="rect">
            <a:avLst/>
          </a:prstGeom>
        </p:spPr>
      </p:pic>
    </p:spTree>
    <p:extLst>
      <p:ext uri="{BB962C8B-B14F-4D97-AF65-F5344CB8AC3E}">
        <p14:creationId xmlns:p14="http://schemas.microsoft.com/office/powerpoint/2010/main" val="1660047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GB" sz="2800" u="sng" dirty="0">
                <a:solidFill>
                  <a:schemeClr val="tx1"/>
                </a:solidFill>
                <a:latin typeface="Calibri" panose="020F0502020204030204" pitchFamily="34" charset="0"/>
                <a:ea typeface="+mn-ea"/>
                <a:cs typeface="Times New Roman" panose="02020603050405020304" pitchFamily="18" charset="0"/>
              </a:rPr>
              <a:t>Incident Management Application </a:t>
            </a:r>
            <a:endParaRPr lang="en-IN" sz="2800" b="1" dirty="0">
              <a:solidFill>
                <a:schemeClr val="tx1"/>
              </a:solidFill>
            </a:endParaRPr>
          </a:p>
        </p:txBody>
      </p:sp>
      <p:sp>
        <p:nvSpPr>
          <p:cNvPr id="372" name="Google Shape;372;p38"/>
          <p:cNvSpPr txBox="1">
            <a:spLocks noGrp="1"/>
          </p:cNvSpPr>
          <p:nvPr>
            <p:ph type="body" idx="1"/>
          </p:nvPr>
        </p:nvSpPr>
        <p:spPr>
          <a:xfrm>
            <a:off x="24013" y="956395"/>
            <a:ext cx="4312856" cy="3992880"/>
          </a:xfrm>
          <a:prstGeom prst="rect">
            <a:avLst/>
          </a:prstGeom>
        </p:spPr>
        <p:txBody>
          <a:bodyPr spcFirstLastPara="1" wrap="square" lIns="91425" tIns="91425" rIns="91425" bIns="91425" anchor="ctr" anchorCtr="0">
            <a:noAutofit/>
          </a:bodyPr>
          <a:lstStyle/>
          <a:p>
            <a:r>
              <a:rPr lang="en-US" sz="2000" dirty="0">
                <a:solidFill>
                  <a:schemeClr val="tx1"/>
                </a:solidFill>
                <a:latin typeface="Calibri" panose="020F0502020204030204" pitchFamily="34" charset="0"/>
                <a:cs typeface="Times New Roman" panose="02020603050405020304" pitchFamily="18" charset="0"/>
              </a:rPr>
              <a:t>Module 7 : Overview</a:t>
            </a:r>
          </a:p>
          <a:p>
            <a:pPr marL="0" indent="0">
              <a:buNone/>
            </a:pPr>
            <a:r>
              <a:rPr lang="en-US" sz="1800" dirty="0">
                <a:solidFill>
                  <a:schemeClr val="tx1"/>
                </a:solidFill>
                <a:latin typeface="Calibri" panose="020F0502020204030204" pitchFamily="34" charset="0"/>
                <a:cs typeface="Times New Roman" panose="02020603050405020304" pitchFamily="18" charset="0"/>
              </a:rPr>
              <a:t>It will show us overview of incident.</a:t>
            </a:r>
          </a:p>
          <a:p>
            <a:r>
              <a:rPr lang="en-US" sz="2000" dirty="0">
                <a:solidFill>
                  <a:schemeClr val="tx1"/>
                </a:solidFill>
                <a:latin typeface="Calibri" panose="020F0502020204030204" pitchFamily="34" charset="0"/>
                <a:cs typeface="Times New Roman" panose="02020603050405020304" pitchFamily="18" charset="0"/>
              </a:rPr>
              <a:t>Module 8: Critical Incidents  </a:t>
            </a:r>
          </a:p>
          <a:p>
            <a:pPr marL="0" indent="0">
              <a:buNone/>
            </a:pPr>
            <a:r>
              <a:rPr lang="en-US" sz="2000" dirty="0">
                <a:solidFill>
                  <a:schemeClr val="tx1"/>
                </a:solidFill>
                <a:latin typeface="Calibri" panose="020F0502020204030204" pitchFamily="34" charset="0"/>
                <a:cs typeface="Times New Roman" panose="02020603050405020304" pitchFamily="18" charset="0"/>
              </a:rPr>
              <a:t>   Map</a:t>
            </a:r>
          </a:p>
          <a:p>
            <a:pPr marL="457200" indent="-457200">
              <a:buFont typeface="+mj-lt"/>
              <a:buAutoNum type="arabicPeriod"/>
            </a:pPr>
            <a:r>
              <a:rPr lang="en-US" sz="1800" i="0" dirty="0">
                <a:solidFill>
                  <a:schemeClr val="tx1"/>
                </a:solidFill>
                <a:effectLst/>
                <a:latin typeface="Calibri" panose="020F0502020204030204" pitchFamily="34" charset="0"/>
                <a:cs typeface="Times New Roman" panose="02020603050405020304" pitchFamily="18" charset="0"/>
              </a:rPr>
              <a:t>Critical incident map will be using the latitude and longitude to identify a location.</a:t>
            </a:r>
            <a:endParaRPr lang="en-US" sz="1800" dirty="0">
              <a:solidFill>
                <a:schemeClr val="tx1"/>
              </a:solidFill>
              <a:latin typeface="Calibri" panose="020F0502020204030204" pitchFamily="34" charset="0"/>
              <a:cs typeface="Times New Roman" panose="02020603050405020304" pitchFamily="18" charset="0"/>
            </a:endParaRPr>
          </a:p>
          <a:p>
            <a:pPr marL="0" indent="0">
              <a:buNone/>
            </a:pPr>
            <a:endParaRPr lang="en-US" sz="1800" dirty="0">
              <a:solidFill>
                <a:schemeClr val="tx1"/>
              </a:solidFill>
              <a:latin typeface="Calibri" panose="020F0502020204030204" pitchFamily="34" charset="0"/>
              <a:cs typeface="Times New Roman" panose="02020603050405020304" pitchFamily="18" charset="0"/>
            </a:endParaRPr>
          </a:p>
          <a:p>
            <a:pPr marL="514350" indent="-514350">
              <a:buFont typeface="+mj-lt"/>
              <a:buAutoNum type="arabicPeriod"/>
            </a:pPr>
            <a:endParaRPr lang="en-US" sz="2000" dirty="0">
              <a:solidFill>
                <a:schemeClr val="tx1"/>
              </a:solidFill>
              <a:latin typeface="Calibri" panose="020F0502020204030204" pitchFamily="34" charset="0"/>
              <a:cs typeface="Times New Roman" panose="02020603050405020304" pitchFamily="18" charset="0"/>
            </a:endParaRPr>
          </a:p>
          <a:p>
            <a:endParaRPr lang="en-US" sz="2400" dirty="0">
              <a:solidFill>
                <a:schemeClr val="tx1"/>
              </a:solidFill>
              <a:latin typeface="Calibri" panose="020F0502020204030204" pitchFamily="34" charset="0"/>
              <a:cs typeface="Times New Roman" panose="02020603050405020304" pitchFamily="18" charset="0"/>
            </a:endParaRPr>
          </a:p>
          <a:p>
            <a:endParaRPr lang="en-US" sz="1800" dirty="0">
              <a:solidFill>
                <a:schemeClr val="tx1"/>
              </a:solidFill>
              <a:latin typeface="Calibri" panose="020F0502020204030204" pitchFamily="34" charset="0"/>
              <a:cs typeface="Times New Roman" panose="02020603050405020304" pitchFamily="18" charset="0"/>
            </a:endParaRPr>
          </a:p>
          <a:p>
            <a:pPr marL="0" lvl="0" indent="0" rtl="0">
              <a:spcBef>
                <a:spcPts val="0"/>
              </a:spcBef>
              <a:spcAft>
                <a:spcPts val="0"/>
              </a:spcAft>
              <a:buNone/>
            </a:pPr>
            <a:endParaRPr lang="en-US" sz="1800" dirty="0">
              <a:solidFill>
                <a:schemeClr val="tx1"/>
              </a:solidFill>
            </a:endParaRPr>
          </a:p>
        </p:txBody>
      </p:sp>
      <p:pic>
        <p:nvPicPr>
          <p:cNvPr id="9" name="Picture 8" descr="Graphical user interface, application&#10;&#10;Description automatically generated">
            <a:extLst>
              <a:ext uri="{FF2B5EF4-FFF2-40B4-BE49-F238E27FC236}">
                <a16:creationId xmlns:a16="http://schemas.microsoft.com/office/drawing/2014/main" id="{4444EAFB-C443-C345-573C-4EDF405A9C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956394"/>
            <a:ext cx="3299461" cy="3992881"/>
          </a:xfrm>
          <a:prstGeom prst="rect">
            <a:avLst/>
          </a:prstGeom>
        </p:spPr>
      </p:pic>
    </p:spTree>
    <p:extLst>
      <p:ext uri="{BB962C8B-B14F-4D97-AF65-F5344CB8AC3E}">
        <p14:creationId xmlns:p14="http://schemas.microsoft.com/office/powerpoint/2010/main" val="2226569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US" sz="2800" u="sng" dirty="0">
                <a:solidFill>
                  <a:schemeClr val="tx1"/>
                </a:solidFill>
                <a:latin typeface="Calibri" panose="020F0502020204030204" pitchFamily="34" charset="0"/>
                <a:ea typeface="+mn-ea"/>
                <a:cs typeface="Times New Roman" panose="02020603050405020304" pitchFamily="18" charset="0"/>
              </a:rPr>
              <a:t>Create a New Incident</a:t>
            </a:r>
            <a:endParaRPr sz="2800" b="1" dirty="0">
              <a:solidFill>
                <a:schemeClr val="tx1"/>
              </a:solidFill>
            </a:endParaRPr>
          </a:p>
        </p:txBody>
      </p:sp>
      <p:sp>
        <p:nvSpPr>
          <p:cNvPr id="372" name="Google Shape;372;p38"/>
          <p:cNvSpPr txBox="1">
            <a:spLocks noGrp="1"/>
          </p:cNvSpPr>
          <p:nvPr>
            <p:ph type="body" idx="1"/>
          </p:nvPr>
        </p:nvSpPr>
        <p:spPr>
          <a:xfrm>
            <a:off x="372468" y="1448688"/>
            <a:ext cx="7704000" cy="3992880"/>
          </a:xfrm>
          <a:prstGeom prst="rect">
            <a:avLst/>
          </a:prstGeom>
        </p:spPr>
        <p:txBody>
          <a:bodyPr spcFirstLastPara="1" wrap="square" lIns="91425" tIns="91425" rIns="91425" bIns="91425" anchor="ctr" anchorCtr="0">
            <a:noAutofit/>
          </a:bodyPr>
          <a:lstStyle/>
          <a:p>
            <a:r>
              <a:rPr lang="en-US" sz="1800" b="1" dirty="0">
                <a:solidFill>
                  <a:schemeClr val="tx1"/>
                </a:solidFill>
                <a:latin typeface="Calibri" panose="020F0502020204030204" pitchFamily="34" charset="0"/>
                <a:cs typeface="Times New Roman" panose="02020603050405020304" pitchFamily="18" charset="0"/>
              </a:rPr>
              <a:t>Number </a:t>
            </a:r>
            <a:r>
              <a:rPr lang="en-US" sz="1800" dirty="0">
                <a:solidFill>
                  <a:schemeClr val="tx1"/>
                </a:solidFill>
                <a:latin typeface="Calibri" panose="020F0502020204030204" pitchFamily="34" charset="0"/>
                <a:cs typeface="Times New Roman" panose="02020603050405020304" pitchFamily="18" charset="0"/>
              </a:rPr>
              <a:t>: Number of incident.</a:t>
            </a:r>
          </a:p>
          <a:p>
            <a:r>
              <a:rPr lang="en-US" sz="1800" b="1" dirty="0">
                <a:solidFill>
                  <a:schemeClr val="tx1"/>
                </a:solidFill>
                <a:latin typeface="Calibri" panose="020F0502020204030204" pitchFamily="34" charset="0"/>
                <a:cs typeface="Times New Roman" panose="02020603050405020304" pitchFamily="18" charset="0"/>
              </a:rPr>
              <a:t>Company : </a:t>
            </a:r>
            <a:r>
              <a:rPr lang="en-US" sz="1800" dirty="0">
                <a:solidFill>
                  <a:schemeClr val="tx1"/>
                </a:solidFill>
                <a:latin typeface="Calibri" panose="020F0502020204030204" pitchFamily="34" charset="0"/>
                <a:cs typeface="Times New Roman" panose="02020603050405020304" pitchFamily="18" charset="0"/>
              </a:rPr>
              <a:t>Purpose of company is to knowing the company of  caller who has raised the incident.</a:t>
            </a:r>
          </a:p>
          <a:p>
            <a:r>
              <a:rPr lang="en-US" sz="1800" b="1" dirty="0">
                <a:solidFill>
                  <a:schemeClr val="tx1"/>
                </a:solidFill>
                <a:latin typeface="Calibri" panose="020F0502020204030204" pitchFamily="34" charset="0"/>
                <a:cs typeface="Times New Roman" panose="02020603050405020304" pitchFamily="18" charset="0"/>
              </a:rPr>
              <a:t>Caller : </a:t>
            </a:r>
            <a:r>
              <a:rPr lang="en-US" sz="1800" dirty="0">
                <a:solidFill>
                  <a:schemeClr val="tx1"/>
                </a:solidFill>
                <a:latin typeface="Calibri" panose="020F0502020204030204" pitchFamily="34" charset="0"/>
                <a:cs typeface="Times New Roman" panose="02020603050405020304" pitchFamily="18" charset="0"/>
              </a:rPr>
              <a:t>Caller is the user on behalf of whom the incident is being reported.</a:t>
            </a:r>
          </a:p>
          <a:p>
            <a:r>
              <a:rPr lang="en-US" sz="1800" b="1" dirty="0">
                <a:solidFill>
                  <a:schemeClr val="tx1"/>
                </a:solidFill>
                <a:latin typeface="Calibri" panose="020F0502020204030204" pitchFamily="34" charset="0"/>
                <a:cs typeface="Times New Roman" panose="02020603050405020304" pitchFamily="18" charset="0"/>
              </a:rPr>
              <a:t>Location : </a:t>
            </a:r>
            <a:r>
              <a:rPr lang="en-US" sz="1800" dirty="0">
                <a:solidFill>
                  <a:schemeClr val="tx1"/>
                </a:solidFill>
                <a:latin typeface="Calibri" panose="020F0502020204030204" pitchFamily="34" charset="0"/>
                <a:cs typeface="Times New Roman" panose="02020603050405020304" pitchFamily="18" charset="0"/>
              </a:rPr>
              <a:t>Location field pre-fills with the registered location of the user.</a:t>
            </a:r>
          </a:p>
          <a:p>
            <a:r>
              <a:rPr lang="en-US" sz="1800" b="1" dirty="0">
                <a:solidFill>
                  <a:schemeClr val="tx1"/>
                </a:solidFill>
                <a:latin typeface="Calibri" panose="020F0502020204030204" pitchFamily="34" charset="0"/>
                <a:cs typeface="Times New Roman" panose="02020603050405020304" pitchFamily="18" charset="0"/>
              </a:rPr>
              <a:t>Department : </a:t>
            </a:r>
            <a:r>
              <a:rPr lang="en-US" sz="1800" dirty="0">
                <a:solidFill>
                  <a:schemeClr val="tx1"/>
                </a:solidFill>
                <a:latin typeface="Calibri" panose="020F0502020204030204" pitchFamily="34" charset="0"/>
                <a:cs typeface="Times New Roman" panose="02020603050405020304" pitchFamily="18" charset="0"/>
              </a:rPr>
              <a:t>You just simply need to add the department field from the caller reference fields.</a:t>
            </a:r>
          </a:p>
          <a:p>
            <a:r>
              <a:rPr lang="en-US" sz="1800" b="1" dirty="0">
                <a:solidFill>
                  <a:schemeClr val="tx1"/>
                </a:solidFill>
                <a:latin typeface="Calibri" panose="020F0502020204030204" pitchFamily="34" charset="0"/>
                <a:cs typeface="Times New Roman" panose="02020603050405020304" pitchFamily="18" charset="0"/>
              </a:rPr>
              <a:t>Phone : </a:t>
            </a:r>
            <a:r>
              <a:rPr lang="en-US" sz="1800" dirty="0">
                <a:solidFill>
                  <a:schemeClr val="tx1"/>
                </a:solidFill>
                <a:latin typeface="Calibri" panose="020F0502020204030204" pitchFamily="34" charset="0"/>
                <a:cs typeface="Times New Roman" panose="02020603050405020304" pitchFamily="18" charset="0"/>
              </a:rPr>
              <a:t>When a user enters a phone number, it is received and stored as a string of numbers.</a:t>
            </a:r>
          </a:p>
          <a:p>
            <a:r>
              <a:rPr lang="en-US" sz="1800" b="1" dirty="0">
                <a:solidFill>
                  <a:schemeClr val="tx1"/>
                </a:solidFill>
                <a:latin typeface="Calibri" panose="020F0502020204030204" pitchFamily="34" charset="0"/>
                <a:cs typeface="Times New Roman" panose="02020603050405020304" pitchFamily="18" charset="0"/>
              </a:rPr>
              <a:t>Category</a:t>
            </a:r>
            <a:r>
              <a:rPr lang="en-US" sz="1800" dirty="0">
                <a:solidFill>
                  <a:schemeClr val="tx1"/>
                </a:solidFill>
                <a:latin typeface="Calibri" panose="020F0502020204030204" pitchFamily="34" charset="0"/>
                <a:cs typeface="Times New Roman" panose="02020603050405020304" pitchFamily="18" charset="0"/>
              </a:rPr>
              <a:t> : Categorization of incidents helps in routing to the right team and saves a lot of time.</a:t>
            </a:r>
          </a:p>
          <a:p>
            <a:endParaRPr lang="en-US" sz="1800" b="1" dirty="0">
              <a:solidFill>
                <a:schemeClr val="tx1"/>
              </a:solidFill>
              <a:latin typeface="Calibri" panose="020F0502020204030204" pitchFamily="34" charset="0"/>
              <a:cs typeface="Times New Roman" panose="02020603050405020304" pitchFamily="18" charset="0"/>
            </a:endParaRPr>
          </a:p>
          <a:p>
            <a:endParaRPr lang="en-US" sz="2400" dirty="0">
              <a:solidFill>
                <a:schemeClr val="tx1"/>
              </a:solidFill>
              <a:latin typeface="Calibri" panose="020F0502020204030204" pitchFamily="34" charset="0"/>
              <a:cs typeface="Times New Roman" panose="02020603050405020304" pitchFamily="18" charset="0"/>
            </a:endParaRPr>
          </a:p>
          <a:p>
            <a:endParaRPr lang="en-US" sz="1800" dirty="0">
              <a:solidFill>
                <a:schemeClr val="tx1"/>
              </a:solidFill>
              <a:latin typeface="Calibri" panose="020F0502020204030204" pitchFamily="34" charset="0"/>
              <a:cs typeface="Times New Roman" panose="02020603050405020304" pitchFamily="18" charset="0"/>
            </a:endParaRPr>
          </a:p>
          <a:p>
            <a:pPr marL="0" lvl="0" indent="0" rtl="0">
              <a:spcBef>
                <a:spcPts val="0"/>
              </a:spcBef>
              <a:spcAft>
                <a:spcPts val="0"/>
              </a:spcAft>
              <a:buNone/>
            </a:pPr>
            <a:endParaRPr lang="en-US" sz="1800" dirty="0">
              <a:solidFill>
                <a:schemeClr val="tx1"/>
              </a:solidFill>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724593" y="68445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110269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US" sz="2800" u="sng" dirty="0">
                <a:solidFill>
                  <a:schemeClr val="tx1"/>
                </a:solidFill>
                <a:latin typeface="Calibri" panose="020F0502020204030204" pitchFamily="34" charset="0"/>
                <a:ea typeface="+mn-ea"/>
                <a:cs typeface="Times New Roman" panose="02020603050405020304" pitchFamily="18" charset="0"/>
              </a:rPr>
              <a:t>Create a New Incident</a:t>
            </a:r>
            <a:endParaRPr sz="2800" b="1" dirty="0">
              <a:solidFill>
                <a:schemeClr val="tx1"/>
              </a:solidFill>
            </a:endParaRPr>
          </a:p>
        </p:txBody>
      </p:sp>
      <p:sp>
        <p:nvSpPr>
          <p:cNvPr id="372" name="Google Shape;372;p38"/>
          <p:cNvSpPr txBox="1">
            <a:spLocks noGrp="1"/>
          </p:cNvSpPr>
          <p:nvPr>
            <p:ph type="body" idx="1"/>
          </p:nvPr>
        </p:nvSpPr>
        <p:spPr>
          <a:xfrm>
            <a:off x="342263" y="1100603"/>
            <a:ext cx="7704000" cy="3992880"/>
          </a:xfrm>
          <a:prstGeom prst="rect">
            <a:avLst/>
          </a:prstGeom>
        </p:spPr>
        <p:txBody>
          <a:bodyPr spcFirstLastPara="1" wrap="square" lIns="91425" tIns="91425" rIns="91425" bIns="91425" anchor="ctr" anchorCtr="0">
            <a:noAutofit/>
          </a:bodyPr>
          <a:lstStyle/>
          <a:p>
            <a:r>
              <a:rPr lang="en-US" sz="2000" b="1" dirty="0">
                <a:solidFill>
                  <a:schemeClr val="tx1"/>
                </a:solidFill>
                <a:latin typeface="Calibri" panose="020F0502020204030204" pitchFamily="34" charset="0"/>
                <a:cs typeface="Times New Roman" panose="02020603050405020304" pitchFamily="18" charset="0"/>
              </a:rPr>
              <a:t>Subcategory : </a:t>
            </a:r>
            <a:r>
              <a:rPr lang="en-US" sz="2000" dirty="0">
                <a:solidFill>
                  <a:schemeClr val="tx1"/>
                </a:solidFill>
                <a:latin typeface="Calibri" panose="020F0502020204030204" pitchFamily="34" charset="0"/>
                <a:cs typeface="Times New Roman" panose="02020603050405020304" pitchFamily="18" charset="0"/>
              </a:rPr>
              <a:t>In category subcategory is there.</a:t>
            </a:r>
          </a:p>
          <a:p>
            <a:r>
              <a:rPr lang="en-US" sz="2000" b="1" dirty="0">
                <a:solidFill>
                  <a:schemeClr val="tx1"/>
                </a:solidFill>
                <a:latin typeface="Calibri" panose="020F0502020204030204" pitchFamily="34" charset="0"/>
                <a:cs typeface="Times New Roman" panose="02020603050405020304" pitchFamily="18" charset="0"/>
              </a:rPr>
              <a:t>Configuration item </a:t>
            </a:r>
            <a:r>
              <a:rPr lang="en-US" sz="2000" dirty="0">
                <a:solidFill>
                  <a:schemeClr val="tx1"/>
                </a:solidFill>
                <a:latin typeface="Calibri" panose="020F0502020204030204" pitchFamily="34" charset="0"/>
                <a:cs typeface="Times New Roman" panose="02020603050405020304" pitchFamily="18" charset="0"/>
              </a:rPr>
              <a:t>: It has a configuration dictionary level that it depends on the company field.</a:t>
            </a:r>
          </a:p>
          <a:p>
            <a:r>
              <a:rPr lang="en-US" sz="2000" b="1" dirty="0">
                <a:solidFill>
                  <a:schemeClr val="tx1"/>
                </a:solidFill>
                <a:latin typeface="Calibri" panose="020F0502020204030204" pitchFamily="34" charset="0"/>
                <a:cs typeface="Times New Roman" panose="02020603050405020304" pitchFamily="18" charset="0"/>
              </a:rPr>
              <a:t>Impact: </a:t>
            </a:r>
            <a:r>
              <a:rPr lang="en-US" sz="2000" dirty="0">
                <a:solidFill>
                  <a:schemeClr val="tx1"/>
                </a:solidFill>
                <a:latin typeface="Calibri" panose="020F0502020204030204" pitchFamily="34" charset="0"/>
                <a:cs typeface="Times New Roman" panose="02020603050405020304" pitchFamily="18" charset="0"/>
              </a:rPr>
              <a:t>It is designed to close the value gap.</a:t>
            </a:r>
          </a:p>
          <a:p>
            <a:r>
              <a:rPr lang="en-US" sz="2000" b="1" dirty="0">
                <a:solidFill>
                  <a:schemeClr val="tx1"/>
                </a:solidFill>
                <a:latin typeface="Calibri" panose="020F0502020204030204" pitchFamily="34" charset="0"/>
                <a:cs typeface="Times New Roman" panose="02020603050405020304" pitchFamily="18" charset="0"/>
              </a:rPr>
              <a:t>Urgency</a:t>
            </a:r>
            <a:r>
              <a:rPr lang="en-US" sz="2000" dirty="0">
                <a:solidFill>
                  <a:schemeClr val="tx1"/>
                </a:solidFill>
                <a:latin typeface="Calibri" panose="020F0502020204030204" pitchFamily="34" charset="0"/>
                <a:cs typeface="Times New Roman" panose="02020603050405020304" pitchFamily="18" charset="0"/>
              </a:rPr>
              <a:t>: It measure how long resolution can be delayed until an incident has a significant business impact. </a:t>
            </a:r>
          </a:p>
          <a:p>
            <a:r>
              <a:rPr lang="en-US" sz="2000" b="1" dirty="0">
                <a:solidFill>
                  <a:schemeClr val="tx1"/>
                </a:solidFill>
                <a:latin typeface="Calibri" panose="020F0502020204030204" pitchFamily="34" charset="0"/>
                <a:cs typeface="Times New Roman" panose="02020603050405020304" pitchFamily="18" charset="0"/>
              </a:rPr>
              <a:t>Priority: </a:t>
            </a:r>
            <a:r>
              <a:rPr lang="en-US" sz="2000" dirty="0">
                <a:solidFill>
                  <a:schemeClr val="tx1"/>
                </a:solidFill>
                <a:latin typeface="Calibri" panose="020F0502020204030204" pitchFamily="34" charset="0"/>
                <a:cs typeface="Times New Roman" panose="02020603050405020304" pitchFamily="18" charset="0"/>
              </a:rPr>
              <a:t>It will change when impact and urgency change.</a:t>
            </a:r>
          </a:p>
          <a:p>
            <a:r>
              <a:rPr lang="en-US" sz="2000" b="1" dirty="0">
                <a:solidFill>
                  <a:schemeClr val="tx1"/>
                </a:solidFill>
                <a:latin typeface="Calibri" panose="020F0502020204030204" pitchFamily="34" charset="0"/>
                <a:cs typeface="Times New Roman" panose="02020603050405020304" pitchFamily="18" charset="0"/>
              </a:rPr>
              <a:t>Short description:</a:t>
            </a:r>
            <a:r>
              <a:rPr lang="en-US" sz="2000" dirty="0">
                <a:solidFill>
                  <a:schemeClr val="tx1"/>
                </a:solidFill>
                <a:latin typeface="Calibri" panose="020F0502020204030204" pitchFamily="34" charset="0"/>
                <a:cs typeface="Times New Roman" panose="02020603050405020304" pitchFamily="18" charset="0"/>
              </a:rPr>
              <a:t> It is for a short description of the task.</a:t>
            </a:r>
          </a:p>
          <a:p>
            <a:r>
              <a:rPr lang="en-US" sz="2000" b="1" dirty="0">
                <a:solidFill>
                  <a:schemeClr val="tx1"/>
                </a:solidFill>
                <a:latin typeface="Calibri" panose="020F0502020204030204" pitchFamily="34" charset="0"/>
                <a:cs typeface="Times New Roman" panose="02020603050405020304" pitchFamily="18" charset="0"/>
              </a:rPr>
              <a:t>Description</a:t>
            </a:r>
            <a:r>
              <a:rPr lang="en-US" sz="2000" dirty="0">
                <a:solidFill>
                  <a:schemeClr val="tx1"/>
                </a:solidFill>
                <a:latin typeface="Calibri" panose="020F0502020204030204" pitchFamily="34" charset="0"/>
                <a:cs typeface="Times New Roman" panose="02020603050405020304" pitchFamily="18" charset="0"/>
              </a:rPr>
              <a:t>: It is for a more comprehensive explanation of the issue.</a:t>
            </a:r>
          </a:p>
          <a:p>
            <a:endParaRPr lang="en-US" sz="2000" dirty="0">
              <a:solidFill>
                <a:schemeClr val="tx1"/>
              </a:solidFill>
              <a:latin typeface="Calibri" panose="020F0502020204030204" pitchFamily="34" charset="0"/>
              <a:cs typeface="Times New Roman" panose="02020603050405020304" pitchFamily="18" charset="0"/>
            </a:endParaRPr>
          </a:p>
          <a:p>
            <a:pPr marL="0" lvl="0" indent="0" rtl="0">
              <a:spcBef>
                <a:spcPts val="0"/>
              </a:spcBef>
              <a:spcAft>
                <a:spcPts val="0"/>
              </a:spcAft>
              <a:buNone/>
            </a:pPr>
            <a:endParaRPr lang="en-US" sz="2000" dirty="0">
              <a:solidFill>
                <a:schemeClr val="tx1"/>
              </a:solidFill>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724593" y="68445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265234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US" sz="2800" u="sng" dirty="0">
                <a:solidFill>
                  <a:schemeClr val="tx1"/>
                </a:solidFill>
                <a:latin typeface="Calibri" panose="020F0502020204030204" pitchFamily="34" charset="0"/>
                <a:ea typeface="+mn-ea"/>
                <a:cs typeface="Times New Roman" panose="02020603050405020304" pitchFamily="18" charset="0"/>
              </a:rPr>
              <a:t>Create a New Incident</a:t>
            </a:r>
            <a:endParaRPr sz="2800" b="1" dirty="0">
              <a:solidFill>
                <a:schemeClr val="tx1"/>
              </a:solidFill>
            </a:endParaRPr>
          </a:p>
        </p:txBody>
      </p:sp>
      <p:sp>
        <p:nvSpPr>
          <p:cNvPr id="372" name="Google Shape;372;p38"/>
          <p:cNvSpPr txBox="1">
            <a:spLocks noGrp="1"/>
          </p:cNvSpPr>
          <p:nvPr>
            <p:ph type="body" idx="1"/>
          </p:nvPr>
        </p:nvSpPr>
        <p:spPr>
          <a:xfrm>
            <a:off x="342263" y="1100603"/>
            <a:ext cx="7704000" cy="3992880"/>
          </a:xfrm>
          <a:prstGeom prst="rect">
            <a:avLst/>
          </a:prstGeom>
        </p:spPr>
        <p:txBody>
          <a:bodyPr spcFirstLastPara="1" wrap="square" lIns="91425" tIns="91425" rIns="91425" bIns="91425" anchor="ctr" anchorCtr="0">
            <a:noAutofit/>
          </a:bodyPr>
          <a:lstStyle/>
          <a:p>
            <a:r>
              <a:rPr lang="en-US" sz="2000" b="1" dirty="0">
                <a:solidFill>
                  <a:schemeClr val="tx1"/>
                </a:solidFill>
                <a:latin typeface="Calibri" panose="020F0502020204030204" pitchFamily="34" charset="0"/>
                <a:cs typeface="Times New Roman" panose="02020603050405020304" pitchFamily="18" charset="0"/>
              </a:rPr>
              <a:t>Opened : </a:t>
            </a:r>
            <a:r>
              <a:rPr lang="en-US" sz="2000" dirty="0">
                <a:solidFill>
                  <a:schemeClr val="tx1"/>
                </a:solidFill>
                <a:latin typeface="Calibri" panose="020F0502020204030204" pitchFamily="34" charset="0"/>
                <a:cs typeface="Times New Roman" panose="02020603050405020304" pitchFamily="18" charset="0"/>
              </a:rPr>
              <a:t>It is populated with the timestamp that a user opened the ticket for the first time client side.</a:t>
            </a:r>
          </a:p>
          <a:p>
            <a:r>
              <a:rPr lang="en-US" sz="2000" b="1" dirty="0">
                <a:solidFill>
                  <a:schemeClr val="tx1"/>
                </a:solidFill>
                <a:latin typeface="Calibri" panose="020F0502020204030204" pitchFamily="34" charset="0"/>
                <a:cs typeface="Times New Roman" panose="02020603050405020304" pitchFamily="18" charset="0"/>
              </a:rPr>
              <a:t>Opened by </a:t>
            </a:r>
            <a:r>
              <a:rPr lang="en-US" sz="2000" dirty="0">
                <a:solidFill>
                  <a:schemeClr val="tx1"/>
                </a:solidFill>
                <a:latin typeface="Calibri" panose="020F0502020204030204" pitchFamily="34" charset="0"/>
                <a:cs typeface="Times New Roman" panose="02020603050405020304" pitchFamily="18" charset="0"/>
              </a:rPr>
              <a:t>: It is the user who is actually creating the incident.</a:t>
            </a:r>
          </a:p>
          <a:p>
            <a:r>
              <a:rPr lang="en-US" sz="2000" b="1" dirty="0">
                <a:solidFill>
                  <a:schemeClr val="tx1"/>
                </a:solidFill>
                <a:latin typeface="Calibri" panose="020F0502020204030204" pitchFamily="34" charset="0"/>
                <a:cs typeface="Times New Roman" panose="02020603050405020304" pitchFamily="18" charset="0"/>
              </a:rPr>
              <a:t>Channel: </a:t>
            </a:r>
            <a:r>
              <a:rPr lang="en-US" sz="2000" dirty="0">
                <a:solidFill>
                  <a:schemeClr val="tx1"/>
                </a:solidFill>
                <a:latin typeface="Calibri" panose="020F0502020204030204" pitchFamily="34" charset="0"/>
                <a:cs typeface="Times New Roman" panose="02020603050405020304" pitchFamily="18" charset="0"/>
              </a:rPr>
              <a:t>Mode of the communication</a:t>
            </a:r>
            <a:r>
              <a:rPr lang="en-US" sz="2000" b="1" dirty="0">
                <a:solidFill>
                  <a:schemeClr val="tx1"/>
                </a:solidFill>
                <a:latin typeface="Calibri" panose="020F0502020204030204" pitchFamily="34" charset="0"/>
                <a:cs typeface="Times New Roman" panose="02020603050405020304" pitchFamily="18" charset="0"/>
              </a:rPr>
              <a:t>.</a:t>
            </a:r>
            <a:endParaRPr lang="en-US" sz="2000" dirty="0">
              <a:solidFill>
                <a:schemeClr val="tx1"/>
              </a:solidFill>
              <a:latin typeface="Calibri" panose="020F0502020204030204" pitchFamily="34" charset="0"/>
              <a:cs typeface="Times New Roman" panose="02020603050405020304" pitchFamily="18" charset="0"/>
            </a:endParaRPr>
          </a:p>
          <a:p>
            <a:r>
              <a:rPr lang="en-US" sz="2000" b="1" dirty="0">
                <a:solidFill>
                  <a:schemeClr val="tx1"/>
                </a:solidFill>
                <a:latin typeface="Calibri" panose="020F0502020204030204" pitchFamily="34" charset="0"/>
                <a:cs typeface="Times New Roman" panose="02020603050405020304" pitchFamily="18" charset="0"/>
              </a:rPr>
              <a:t>State</a:t>
            </a:r>
            <a:r>
              <a:rPr lang="en-US" sz="2000" dirty="0">
                <a:solidFill>
                  <a:schemeClr val="tx1"/>
                </a:solidFill>
                <a:latin typeface="Calibri" panose="020F0502020204030204" pitchFamily="34" charset="0"/>
                <a:cs typeface="Times New Roman" panose="02020603050405020304" pitchFamily="18" charset="0"/>
              </a:rPr>
              <a:t>: It could contain choices that can be consistent across all forms.</a:t>
            </a:r>
          </a:p>
          <a:p>
            <a:r>
              <a:rPr lang="en-US" sz="2000" b="1" dirty="0">
                <a:solidFill>
                  <a:schemeClr val="tx1"/>
                </a:solidFill>
                <a:latin typeface="Calibri" panose="020F0502020204030204" pitchFamily="34" charset="0"/>
                <a:cs typeface="Times New Roman" panose="02020603050405020304" pitchFamily="18" charset="0"/>
              </a:rPr>
              <a:t>Assignment group: </a:t>
            </a:r>
            <a:r>
              <a:rPr lang="en-US" sz="2000" dirty="0">
                <a:solidFill>
                  <a:schemeClr val="tx1"/>
                </a:solidFill>
                <a:latin typeface="Calibri" panose="020F0502020204030204" pitchFamily="34" charset="0"/>
                <a:cs typeface="Times New Roman" panose="02020603050405020304" pitchFamily="18" charset="0"/>
              </a:rPr>
              <a:t>It is a list of users who are responsible for an incident record.</a:t>
            </a:r>
          </a:p>
          <a:p>
            <a:r>
              <a:rPr lang="en-US" sz="2000" b="1" dirty="0">
                <a:solidFill>
                  <a:schemeClr val="tx1"/>
                </a:solidFill>
                <a:latin typeface="Calibri" panose="020F0502020204030204" pitchFamily="34" charset="0"/>
                <a:cs typeface="Times New Roman" panose="02020603050405020304" pitchFamily="18" charset="0"/>
              </a:rPr>
              <a:t>Assigned to: </a:t>
            </a:r>
            <a:r>
              <a:rPr lang="en-US" sz="2000" dirty="0">
                <a:solidFill>
                  <a:schemeClr val="tx1"/>
                </a:solidFill>
                <a:latin typeface="Calibri" panose="020F0502020204030204" pitchFamily="34" charset="0"/>
                <a:cs typeface="Times New Roman" panose="02020603050405020304" pitchFamily="18" charset="0"/>
              </a:rPr>
              <a:t>It is a reference field type that points to the users table.</a:t>
            </a:r>
          </a:p>
          <a:p>
            <a:pPr marL="0" lvl="0" indent="0" rtl="0">
              <a:spcBef>
                <a:spcPts val="0"/>
              </a:spcBef>
              <a:spcAft>
                <a:spcPts val="0"/>
              </a:spcAft>
              <a:buNone/>
            </a:pPr>
            <a:endParaRPr lang="en-US" sz="2000" dirty="0">
              <a:solidFill>
                <a:schemeClr val="tx1"/>
              </a:solidFill>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724593" y="68445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842624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GB" sz="2800" u="sng" dirty="0">
                <a:solidFill>
                  <a:schemeClr val="tx1"/>
                </a:solidFill>
                <a:latin typeface="Calibri" panose="020F0502020204030204" pitchFamily="34" charset="0"/>
                <a:ea typeface="+mn-ea"/>
                <a:cs typeface="Times New Roman" panose="02020603050405020304" pitchFamily="18" charset="0"/>
              </a:rPr>
              <a:t>Incident Management Configuration</a:t>
            </a:r>
            <a:endParaRPr sz="2800" b="1" dirty="0">
              <a:solidFill>
                <a:schemeClr val="tx1"/>
              </a:solidFill>
            </a:endParaRPr>
          </a:p>
        </p:txBody>
      </p:sp>
      <p:sp>
        <p:nvSpPr>
          <p:cNvPr id="372" name="Google Shape;372;p38"/>
          <p:cNvSpPr txBox="1">
            <a:spLocks noGrp="1"/>
          </p:cNvSpPr>
          <p:nvPr>
            <p:ph type="body" idx="1"/>
          </p:nvPr>
        </p:nvSpPr>
        <p:spPr>
          <a:xfrm>
            <a:off x="372468" y="1026535"/>
            <a:ext cx="7704000" cy="3992880"/>
          </a:xfrm>
          <a:prstGeom prst="rect">
            <a:avLst/>
          </a:prstGeom>
        </p:spPr>
        <p:txBody>
          <a:bodyPr spcFirstLastPara="1" wrap="square" lIns="91425" tIns="91425" rIns="91425" bIns="91425" anchor="ctr" anchorCtr="0">
            <a:noAutofit/>
          </a:bodyPr>
          <a:lstStyle/>
          <a:p>
            <a:endParaRPr lang="en-US" sz="2400" b="1" dirty="0">
              <a:solidFill>
                <a:schemeClr val="tx1"/>
              </a:solidFill>
              <a:latin typeface="Calibri" panose="020F0502020204030204" pitchFamily="34" charset="0"/>
              <a:cs typeface="Times New Roman" panose="02020603050405020304" pitchFamily="18" charset="0"/>
            </a:endParaRPr>
          </a:p>
          <a:p>
            <a:pPr marL="0" indent="0">
              <a:buNone/>
            </a:pPr>
            <a:r>
              <a:rPr lang="en-US" sz="2400" b="1" dirty="0">
                <a:solidFill>
                  <a:schemeClr val="tx1"/>
                </a:solidFill>
                <a:latin typeface="Calibri" panose="020F0502020204030204" pitchFamily="34" charset="0"/>
                <a:cs typeface="Times New Roman" panose="02020603050405020304" pitchFamily="18" charset="0"/>
              </a:rPr>
              <a:t>Caller :-</a:t>
            </a:r>
          </a:p>
          <a:p>
            <a:pPr marL="0" indent="0">
              <a:buNone/>
            </a:pPr>
            <a:r>
              <a:rPr lang="en-US" sz="2400" dirty="0">
                <a:solidFill>
                  <a:schemeClr val="tx1"/>
                </a:solidFill>
                <a:latin typeface="Calibri" panose="020F0502020204030204" pitchFamily="34" charset="0"/>
                <a:cs typeface="Times New Roman" panose="02020603050405020304" pitchFamily="18" charset="0"/>
              </a:rPr>
              <a:t>Caller is the user on behalf of whom the incident is being reported.  </a:t>
            </a:r>
          </a:p>
          <a:p>
            <a:pPr marL="0" indent="0">
              <a:buNone/>
            </a:pPr>
            <a:r>
              <a:rPr lang="en-US" sz="2400" b="1" dirty="0">
                <a:solidFill>
                  <a:schemeClr val="tx1"/>
                </a:solidFill>
                <a:latin typeface="Calibri" panose="020F0502020204030204" pitchFamily="34" charset="0"/>
                <a:cs typeface="Times New Roman" panose="02020603050405020304" pitchFamily="18" charset="0"/>
              </a:rPr>
              <a:t>Category :-</a:t>
            </a:r>
          </a:p>
          <a:p>
            <a:pPr marL="0" indent="0">
              <a:buNone/>
            </a:pPr>
            <a:r>
              <a:rPr lang="en-US" sz="2400" dirty="0">
                <a:solidFill>
                  <a:schemeClr val="tx1"/>
                </a:solidFill>
                <a:latin typeface="Calibri" panose="020F0502020204030204" pitchFamily="34" charset="0"/>
                <a:cs typeface="Times New Roman" panose="02020603050405020304" pitchFamily="18" charset="0"/>
              </a:rPr>
              <a:t>Category to assign incidents to the correct team and save time in troubleshooting and bringing the service to normalcy.</a:t>
            </a:r>
          </a:p>
          <a:p>
            <a:pPr marL="0" indent="0">
              <a:buNone/>
            </a:pPr>
            <a:r>
              <a:rPr lang="en-US" sz="2400" b="1" dirty="0">
                <a:solidFill>
                  <a:schemeClr val="tx1"/>
                </a:solidFill>
                <a:latin typeface="Calibri" panose="020F0502020204030204" pitchFamily="34" charset="0"/>
                <a:cs typeface="Times New Roman" panose="02020603050405020304" pitchFamily="18" charset="0"/>
              </a:rPr>
              <a:t>Subcategory :-</a:t>
            </a:r>
          </a:p>
          <a:p>
            <a:pPr marL="0" indent="0">
              <a:buNone/>
            </a:pPr>
            <a:r>
              <a:rPr lang="en-US" sz="2400" dirty="0">
                <a:solidFill>
                  <a:schemeClr val="tx1"/>
                </a:solidFill>
                <a:latin typeface="Calibri" panose="020F0502020204030204" pitchFamily="34" charset="0"/>
                <a:cs typeface="Times New Roman" panose="02020603050405020304" pitchFamily="18" charset="0"/>
              </a:rPr>
              <a:t>Each category has the subcategories.</a:t>
            </a:r>
          </a:p>
          <a:p>
            <a:endParaRPr lang="en-US" sz="2400" dirty="0">
              <a:solidFill>
                <a:schemeClr val="tx1"/>
              </a:solidFill>
              <a:latin typeface="Calibri" panose="020F0502020204030204" pitchFamily="34" charset="0"/>
              <a:cs typeface="Times New Roman" panose="02020603050405020304" pitchFamily="18" charset="0"/>
            </a:endParaRPr>
          </a:p>
          <a:p>
            <a:endParaRPr lang="en-US" sz="2400" dirty="0">
              <a:solidFill>
                <a:schemeClr val="tx1"/>
              </a:solidFill>
              <a:latin typeface="Calibri" panose="020F0502020204030204" pitchFamily="34" charset="0"/>
              <a:cs typeface="Times New Roman" panose="02020603050405020304" pitchFamily="18" charset="0"/>
            </a:endParaRPr>
          </a:p>
          <a:p>
            <a:pPr marL="0" lvl="0" indent="0" rtl="0">
              <a:spcBef>
                <a:spcPts val="0"/>
              </a:spcBef>
              <a:spcAft>
                <a:spcPts val="0"/>
              </a:spcAft>
              <a:buNone/>
            </a:pPr>
            <a:endParaRPr lang="en-US" sz="2400" dirty="0">
              <a:solidFill>
                <a:schemeClr val="tx1"/>
              </a:solidFill>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724593" y="68445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838053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GB" sz="2800" u="sng" dirty="0">
                <a:solidFill>
                  <a:schemeClr val="tx1"/>
                </a:solidFill>
                <a:latin typeface="Calibri" panose="020F0502020204030204" pitchFamily="34" charset="0"/>
                <a:ea typeface="+mn-ea"/>
                <a:cs typeface="Times New Roman" panose="02020603050405020304" pitchFamily="18" charset="0"/>
              </a:rPr>
              <a:t>Incident Management Configuration</a:t>
            </a:r>
            <a:endParaRPr sz="2800" b="1" dirty="0">
              <a:solidFill>
                <a:schemeClr val="tx1"/>
              </a:solidFill>
            </a:endParaRPr>
          </a:p>
        </p:txBody>
      </p:sp>
      <p:sp>
        <p:nvSpPr>
          <p:cNvPr id="372" name="Google Shape;372;p38"/>
          <p:cNvSpPr txBox="1">
            <a:spLocks noGrp="1"/>
          </p:cNvSpPr>
          <p:nvPr>
            <p:ph type="body" idx="1"/>
          </p:nvPr>
        </p:nvSpPr>
        <p:spPr>
          <a:xfrm>
            <a:off x="372468" y="1026535"/>
            <a:ext cx="7704000" cy="3992880"/>
          </a:xfrm>
          <a:prstGeom prst="rect">
            <a:avLst/>
          </a:prstGeom>
        </p:spPr>
        <p:txBody>
          <a:bodyPr spcFirstLastPara="1" wrap="square" lIns="91425" tIns="91425" rIns="91425" bIns="91425" anchor="ctr" anchorCtr="0">
            <a:noAutofit/>
          </a:bodyPr>
          <a:lstStyle/>
          <a:p>
            <a:endParaRPr lang="en-US" sz="2000" b="1" dirty="0">
              <a:solidFill>
                <a:schemeClr val="tx1"/>
              </a:solidFill>
              <a:latin typeface="Calibri" panose="020F0502020204030204" pitchFamily="34" charset="0"/>
              <a:cs typeface="Times New Roman" panose="02020603050405020304" pitchFamily="18" charset="0"/>
            </a:endParaRPr>
          </a:p>
          <a:p>
            <a:pPr marL="0" indent="0">
              <a:buNone/>
            </a:pPr>
            <a:r>
              <a:rPr lang="en-US" sz="2400" b="1" dirty="0">
                <a:solidFill>
                  <a:schemeClr val="tx1"/>
                </a:solidFill>
                <a:latin typeface="Calibri" panose="020F0502020204030204" pitchFamily="34" charset="0"/>
                <a:cs typeface="Times New Roman" panose="02020603050405020304" pitchFamily="18" charset="0"/>
              </a:rPr>
              <a:t>Impact:-</a:t>
            </a:r>
          </a:p>
          <a:p>
            <a:pPr marL="0" indent="0">
              <a:buNone/>
            </a:pPr>
            <a:r>
              <a:rPr lang="en-US" sz="2400" dirty="0">
                <a:solidFill>
                  <a:schemeClr val="tx1"/>
                </a:solidFill>
                <a:latin typeface="Calibri" panose="020F0502020204030204" pitchFamily="34" charset="0"/>
                <a:cs typeface="Times New Roman" panose="02020603050405020304" pitchFamily="18" charset="0"/>
              </a:rPr>
              <a:t>Impact is designed to close the value gap with personalized recommendations.</a:t>
            </a:r>
          </a:p>
          <a:p>
            <a:pPr marL="0" indent="0">
              <a:buNone/>
            </a:pPr>
            <a:endParaRPr lang="en-US" sz="2400" dirty="0">
              <a:solidFill>
                <a:schemeClr val="tx1"/>
              </a:solidFill>
              <a:latin typeface="Calibri" panose="020F0502020204030204" pitchFamily="34" charset="0"/>
              <a:cs typeface="Times New Roman" panose="02020603050405020304" pitchFamily="18" charset="0"/>
            </a:endParaRPr>
          </a:p>
          <a:p>
            <a:pPr marL="0" indent="0">
              <a:buNone/>
            </a:pPr>
            <a:r>
              <a:rPr lang="en-US" sz="2400" b="1" dirty="0">
                <a:solidFill>
                  <a:schemeClr val="tx1"/>
                </a:solidFill>
                <a:latin typeface="Calibri" panose="020F0502020204030204" pitchFamily="34" charset="0"/>
                <a:cs typeface="Times New Roman" panose="02020603050405020304" pitchFamily="18" charset="0"/>
              </a:rPr>
              <a:t>Urgency:-</a:t>
            </a:r>
          </a:p>
          <a:p>
            <a:pPr marL="0" indent="0">
              <a:buNone/>
            </a:pPr>
            <a:r>
              <a:rPr lang="en-US" sz="2400" dirty="0">
                <a:solidFill>
                  <a:schemeClr val="tx1"/>
                </a:solidFill>
                <a:latin typeface="Calibri" panose="020F0502020204030204" pitchFamily="34" charset="0"/>
                <a:cs typeface="Times New Roman" panose="02020603050405020304" pitchFamily="18" charset="0"/>
              </a:rPr>
              <a:t>Urgency is a measure how quickly a resolution of the incident is required</a:t>
            </a:r>
            <a:r>
              <a:rPr lang="en-US" sz="2400" b="1" dirty="0">
                <a:solidFill>
                  <a:schemeClr val="tx1"/>
                </a:solidFill>
                <a:latin typeface="Calibri" panose="020F0502020204030204" pitchFamily="34" charset="0"/>
                <a:cs typeface="Times New Roman" panose="02020603050405020304" pitchFamily="18" charset="0"/>
              </a:rPr>
              <a:t>.</a:t>
            </a:r>
          </a:p>
          <a:p>
            <a:pPr marL="0" indent="0">
              <a:buNone/>
            </a:pPr>
            <a:endParaRPr lang="en-US" sz="2400" b="1" dirty="0">
              <a:solidFill>
                <a:schemeClr val="tx1"/>
              </a:solidFill>
              <a:latin typeface="Calibri" panose="020F0502020204030204" pitchFamily="34" charset="0"/>
              <a:cs typeface="Times New Roman" panose="02020603050405020304" pitchFamily="18" charset="0"/>
            </a:endParaRPr>
          </a:p>
          <a:p>
            <a:pPr marL="0" indent="0">
              <a:buNone/>
            </a:pPr>
            <a:endParaRPr lang="en-US" sz="2400" dirty="0">
              <a:solidFill>
                <a:schemeClr val="tx1"/>
              </a:solidFill>
              <a:latin typeface="Calibri" panose="020F0502020204030204" pitchFamily="34" charset="0"/>
              <a:cs typeface="Times New Roman" panose="02020603050405020304" pitchFamily="18" charset="0"/>
            </a:endParaRPr>
          </a:p>
          <a:p>
            <a:pPr marL="0" indent="0">
              <a:buNone/>
            </a:pPr>
            <a:endParaRPr lang="en-US" sz="2800" dirty="0">
              <a:solidFill>
                <a:schemeClr val="tx1"/>
              </a:solidFill>
              <a:latin typeface="Calibri" panose="020F0502020204030204" pitchFamily="34" charset="0"/>
              <a:cs typeface="Times New Roman" panose="02020603050405020304" pitchFamily="18" charset="0"/>
            </a:endParaRPr>
          </a:p>
          <a:p>
            <a:endParaRPr lang="en-US" sz="2000" dirty="0">
              <a:solidFill>
                <a:schemeClr val="tx1"/>
              </a:solidFill>
              <a:latin typeface="Calibri" panose="020F0502020204030204" pitchFamily="34" charset="0"/>
              <a:cs typeface="Times New Roman" panose="02020603050405020304" pitchFamily="18" charset="0"/>
            </a:endParaRPr>
          </a:p>
          <a:p>
            <a:pPr marL="0" lvl="0" indent="0" rtl="0">
              <a:spcBef>
                <a:spcPts val="0"/>
              </a:spcBef>
              <a:spcAft>
                <a:spcPts val="0"/>
              </a:spcAft>
              <a:buNone/>
            </a:pPr>
            <a:endParaRPr lang="en-US" sz="2400" dirty="0">
              <a:solidFill>
                <a:schemeClr val="tx1"/>
              </a:solidFill>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724593" y="68445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916461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41"/>
          <p:cNvSpPr txBox="1">
            <a:spLocks noGrp="1"/>
          </p:cNvSpPr>
          <p:nvPr>
            <p:ph type="title"/>
          </p:nvPr>
        </p:nvSpPr>
        <p:spPr>
          <a:xfrm>
            <a:off x="1827575" y="2055200"/>
            <a:ext cx="5488800" cy="1246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dirty="0"/>
              <a:t>Problem Management</a:t>
            </a:r>
            <a:endParaRPr sz="3000" dirty="0"/>
          </a:p>
        </p:txBody>
      </p:sp>
      <p:cxnSp>
        <p:nvCxnSpPr>
          <p:cNvPr id="408" name="Google Shape;408;p41"/>
          <p:cNvCxnSpPr>
            <a:cxnSpLocks/>
            <a:endCxn id="409" idx="1"/>
          </p:cNvCxnSpPr>
          <p:nvPr/>
        </p:nvCxnSpPr>
        <p:spPr>
          <a:xfrm>
            <a:off x="-82075" y="3833650"/>
            <a:ext cx="2276400" cy="156540"/>
          </a:xfrm>
          <a:prstGeom prst="straightConnector1">
            <a:avLst/>
          </a:prstGeom>
          <a:noFill/>
          <a:ln w="9525" cap="flat" cmpd="sng">
            <a:solidFill>
              <a:schemeClr val="accent3"/>
            </a:solidFill>
            <a:prstDash val="solid"/>
            <a:round/>
            <a:headEnd type="none" w="med" len="med"/>
            <a:tailEnd type="none" w="med" len="med"/>
          </a:ln>
        </p:spPr>
      </p:cxnSp>
      <p:sp>
        <p:nvSpPr>
          <p:cNvPr id="409" name="Google Shape;409;p41"/>
          <p:cNvSpPr txBox="1">
            <a:spLocks noGrp="1"/>
          </p:cNvSpPr>
          <p:nvPr>
            <p:ph type="subTitle" idx="1"/>
          </p:nvPr>
        </p:nvSpPr>
        <p:spPr>
          <a:xfrm>
            <a:off x="2194325" y="3301700"/>
            <a:ext cx="4755300" cy="137697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0" i="0" dirty="0">
                <a:solidFill>
                  <a:schemeClr val="accent3">
                    <a:lumMod val="90000"/>
                  </a:schemeClr>
                </a:solidFill>
                <a:effectLst/>
                <a:latin typeface="arial" panose="020B0604020202020204" pitchFamily="34" charset="0"/>
              </a:rPr>
              <a:t>Problem management is a core component of the ITSM framework, and is </a:t>
            </a:r>
            <a:r>
              <a:rPr lang="en-US" b="1" i="0" dirty="0">
                <a:solidFill>
                  <a:schemeClr val="accent3">
                    <a:lumMod val="90000"/>
                  </a:schemeClr>
                </a:solidFill>
                <a:effectLst/>
                <a:latin typeface="arial" panose="020B0604020202020204" pitchFamily="34" charset="0"/>
              </a:rPr>
              <a:t>the process for identifying and managing root causes and potential IT incidents</a:t>
            </a:r>
            <a:r>
              <a:rPr lang="en-US" b="0" i="0" dirty="0">
                <a:solidFill>
                  <a:schemeClr val="accent3">
                    <a:lumMod val="90000"/>
                  </a:schemeClr>
                </a:solidFill>
                <a:effectLst/>
                <a:latin typeface="arial" panose="020B0604020202020204" pitchFamily="34" charset="0"/>
              </a:rPr>
              <a:t>.</a:t>
            </a:r>
            <a:endParaRPr dirty="0">
              <a:solidFill>
                <a:schemeClr val="accent3">
                  <a:lumMod val="90000"/>
                </a:schemeClr>
              </a:solidFill>
            </a:endParaRPr>
          </a:p>
        </p:txBody>
      </p:sp>
      <p:pic>
        <p:nvPicPr>
          <p:cNvPr id="410" name="Google Shape;410;p41"/>
          <p:cNvPicPr preferRelativeResize="0"/>
          <p:nvPr/>
        </p:nvPicPr>
        <p:blipFill rotWithShape="1">
          <a:blip r:embed="rId3">
            <a:alphaModFix/>
          </a:blip>
          <a:srcRect l="24263" t="44348" r="16572" b="-25662"/>
          <a:stretch/>
        </p:blipFill>
        <p:spPr>
          <a:xfrm rot="5400000">
            <a:off x="-510450" y="1149675"/>
            <a:ext cx="2594100" cy="2376300"/>
          </a:xfrm>
          <a:prstGeom prst="round2SameRect">
            <a:avLst>
              <a:gd name="adj1" fmla="val 50000"/>
              <a:gd name="adj2" fmla="val 0"/>
            </a:avLst>
          </a:prstGeom>
          <a:noFill/>
          <a:ln w="9525" cap="flat" cmpd="sng">
            <a:solidFill>
              <a:schemeClr val="accent3"/>
            </a:solidFill>
            <a:prstDash val="solid"/>
            <a:round/>
            <a:headEnd type="none" w="sm" len="sm"/>
            <a:tailEnd type="none" w="sm" len="sm"/>
          </a:ln>
        </p:spPr>
      </p:pic>
      <p:sp>
        <p:nvSpPr>
          <p:cNvPr id="411" name="Google Shape;411;p41"/>
          <p:cNvSpPr/>
          <p:nvPr/>
        </p:nvSpPr>
        <p:spPr>
          <a:xfrm>
            <a:off x="3947200" y="540000"/>
            <a:ext cx="1246500" cy="12465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1"/>
          <p:cNvSpPr/>
          <p:nvPr/>
        </p:nvSpPr>
        <p:spPr>
          <a:xfrm>
            <a:off x="1378175" y="3641500"/>
            <a:ext cx="384600" cy="384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1"/>
          <p:cNvSpPr/>
          <p:nvPr/>
        </p:nvSpPr>
        <p:spPr>
          <a:xfrm>
            <a:off x="8284048" y="1746075"/>
            <a:ext cx="279900" cy="279900"/>
          </a:xfrm>
          <a:prstGeom prst="ellipse">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 name="Google Shape;414;p41"/>
          <p:cNvCxnSpPr>
            <a:cxnSpLocks/>
            <a:stCxn id="409" idx="3"/>
          </p:cNvCxnSpPr>
          <p:nvPr/>
        </p:nvCxnSpPr>
        <p:spPr>
          <a:xfrm flipV="1">
            <a:off x="6949625" y="3833650"/>
            <a:ext cx="2248200" cy="156540"/>
          </a:xfrm>
          <a:prstGeom prst="straightConnector1">
            <a:avLst/>
          </a:prstGeom>
          <a:noFill/>
          <a:ln w="9525" cap="flat" cmpd="sng">
            <a:solidFill>
              <a:schemeClr val="accent3"/>
            </a:solidFill>
            <a:prstDash val="solid"/>
            <a:round/>
            <a:headEnd type="none" w="med" len="med"/>
            <a:tailEnd type="none" w="med" len="med"/>
          </a:ln>
        </p:spPr>
      </p:cxnSp>
      <p:sp>
        <p:nvSpPr>
          <p:cNvPr id="415" name="Google Shape;415;p41"/>
          <p:cNvSpPr txBox="1">
            <a:spLocks noGrp="1"/>
          </p:cNvSpPr>
          <p:nvPr>
            <p:ph type="title" idx="2"/>
          </p:nvPr>
        </p:nvSpPr>
        <p:spPr>
          <a:xfrm>
            <a:off x="3950250" y="742375"/>
            <a:ext cx="1243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4113803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58"/>
          <p:cNvSpPr/>
          <p:nvPr/>
        </p:nvSpPr>
        <p:spPr>
          <a:xfrm>
            <a:off x="242735" y="1537615"/>
            <a:ext cx="1879072" cy="2961299"/>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8"/>
          <p:cNvSpPr/>
          <p:nvPr/>
        </p:nvSpPr>
        <p:spPr>
          <a:xfrm>
            <a:off x="2408379" y="1556260"/>
            <a:ext cx="1990201" cy="2970544"/>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8"/>
          <p:cNvSpPr/>
          <p:nvPr/>
        </p:nvSpPr>
        <p:spPr>
          <a:xfrm>
            <a:off x="4793844" y="1528369"/>
            <a:ext cx="1965959" cy="2942811"/>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8"/>
          <p:cNvSpPr txBox="1">
            <a:spLocks noGrp="1"/>
          </p:cNvSpPr>
          <p:nvPr>
            <p:ph type="title" idx="6"/>
          </p:nvPr>
        </p:nvSpPr>
        <p:spPr>
          <a:xfrm>
            <a:off x="2833250" y="361338"/>
            <a:ext cx="3325200"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OUR TEAM</a:t>
            </a:r>
            <a:endParaRPr dirty="0"/>
          </a:p>
        </p:txBody>
      </p:sp>
      <p:sp>
        <p:nvSpPr>
          <p:cNvPr id="769" name="Google Shape;769;p58"/>
          <p:cNvSpPr txBox="1">
            <a:spLocks noGrp="1"/>
          </p:cNvSpPr>
          <p:nvPr>
            <p:ph type="title"/>
          </p:nvPr>
        </p:nvSpPr>
        <p:spPr>
          <a:xfrm>
            <a:off x="239435" y="1537614"/>
            <a:ext cx="1879072" cy="46204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Swapnil</a:t>
            </a:r>
            <a:endParaRPr dirty="0"/>
          </a:p>
        </p:txBody>
      </p:sp>
      <p:sp>
        <p:nvSpPr>
          <p:cNvPr id="770" name="Google Shape;770;p58"/>
          <p:cNvSpPr txBox="1">
            <a:spLocks noGrp="1"/>
          </p:cNvSpPr>
          <p:nvPr>
            <p:ph type="subTitle" idx="1"/>
          </p:nvPr>
        </p:nvSpPr>
        <p:spPr>
          <a:xfrm>
            <a:off x="242736" y="1876508"/>
            <a:ext cx="1875772" cy="2519504"/>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sz="1800" dirty="0"/>
              <a:t>Bhushan </a:t>
            </a:r>
          </a:p>
          <a:p>
            <a:pPr marL="285750" lvl="0" indent="-285750" algn="l" rtl="0">
              <a:spcBef>
                <a:spcPts val="0"/>
              </a:spcBef>
              <a:spcAft>
                <a:spcPts val="0"/>
              </a:spcAft>
              <a:buFont typeface="Arial" panose="020B0604020202020204" pitchFamily="34" charset="0"/>
              <a:buChar char="•"/>
            </a:pPr>
            <a:r>
              <a:rPr lang="en-US" sz="1800" dirty="0"/>
              <a:t>Gayatri  </a:t>
            </a:r>
          </a:p>
          <a:p>
            <a:pPr marL="285750" lvl="0" indent="-285750" algn="l" rtl="0">
              <a:spcBef>
                <a:spcPts val="0"/>
              </a:spcBef>
              <a:spcAft>
                <a:spcPts val="0"/>
              </a:spcAft>
              <a:buFont typeface="Arial" panose="020B0604020202020204" pitchFamily="34" charset="0"/>
              <a:buChar char="•"/>
            </a:pPr>
            <a:r>
              <a:rPr lang="en-US" sz="1800" dirty="0"/>
              <a:t>Harshada</a:t>
            </a:r>
          </a:p>
          <a:p>
            <a:pPr marL="285750" lvl="0" indent="-285750" algn="l" rtl="0">
              <a:spcBef>
                <a:spcPts val="0"/>
              </a:spcBef>
              <a:spcAft>
                <a:spcPts val="0"/>
              </a:spcAft>
              <a:buFont typeface="Arial" panose="020B0604020202020204" pitchFamily="34" charset="0"/>
              <a:buChar char="•"/>
            </a:pPr>
            <a:r>
              <a:rPr lang="en-US" sz="1800" dirty="0"/>
              <a:t>Krishnakanth</a:t>
            </a:r>
          </a:p>
          <a:p>
            <a:pPr marL="285750" lvl="0" indent="-285750" algn="l" rtl="0">
              <a:spcBef>
                <a:spcPts val="0"/>
              </a:spcBef>
              <a:spcAft>
                <a:spcPts val="0"/>
              </a:spcAft>
              <a:buFont typeface="Arial" panose="020B0604020202020204" pitchFamily="34" charset="0"/>
              <a:buChar char="•"/>
            </a:pPr>
            <a:endParaRPr sz="1800" dirty="0"/>
          </a:p>
        </p:txBody>
      </p:sp>
      <p:sp>
        <p:nvSpPr>
          <p:cNvPr id="771" name="Google Shape;771;p58"/>
          <p:cNvSpPr txBox="1">
            <a:spLocks noGrp="1"/>
          </p:cNvSpPr>
          <p:nvPr>
            <p:ph type="title" idx="2"/>
          </p:nvPr>
        </p:nvSpPr>
        <p:spPr>
          <a:xfrm>
            <a:off x="2408379" y="1559479"/>
            <a:ext cx="1990201" cy="47129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Gourab</a:t>
            </a:r>
            <a:endParaRPr dirty="0"/>
          </a:p>
        </p:txBody>
      </p:sp>
      <p:sp>
        <p:nvSpPr>
          <p:cNvPr id="772" name="Google Shape;772;p58"/>
          <p:cNvSpPr txBox="1">
            <a:spLocks noGrp="1"/>
          </p:cNvSpPr>
          <p:nvPr>
            <p:ph type="subTitle" idx="3"/>
          </p:nvPr>
        </p:nvSpPr>
        <p:spPr>
          <a:xfrm>
            <a:off x="2408379" y="1556104"/>
            <a:ext cx="1990201" cy="2961299"/>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sz="1800" dirty="0"/>
              <a:t>Vijay</a:t>
            </a:r>
          </a:p>
          <a:p>
            <a:pPr marL="285750" lvl="0" indent="-285750" algn="l" rtl="0">
              <a:spcBef>
                <a:spcPts val="0"/>
              </a:spcBef>
              <a:spcAft>
                <a:spcPts val="0"/>
              </a:spcAft>
              <a:buFont typeface="Arial" panose="020B0604020202020204" pitchFamily="34" charset="0"/>
              <a:buChar char="•"/>
            </a:pPr>
            <a:r>
              <a:rPr lang="en-US" sz="1800" dirty="0"/>
              <a:t>Sanjay </a:t>
            </a:r>
          </a:p>
          <a:p>
            <a:pPr marL="285750" lvl="0" indent="-285750" algn="l" rtl="0">
              <a:spcBef>
                <a:spcPts val="0"/>
              </a:spcBef>
              <a:spcAft>
                <a:spcPts val="0"/>
              </a:spcAft>
              <a:buFont typeface="Arial" panose="020B0604020202020204" pitchFamily="34" charset="0"/>
              <a:buChar char="•"/>
            </a:pPr>
            <a:r>
              <a:rPr lang="en-US" sz="1800" dirty="0"/>
              <a:t>Uday</a:t>
            </a:r>
          </a:p>
          <a:p>
            <a:pPr marL="285750" lvl="0" indent="-285750" algn="l" rtl="0">
              <a:spcBef>
                <a:spcPts val="0"/>
              </a:spcBef>
              <a:spcAft>
                <a:spcPts val="0"/>
              </a:spcAft>
              <a:buFont typeface="Arial" panose="020B0604020202020204" pitchFamily="34" charset="0"/>
              <a:buChar char="•"/>
            </a:pPr>
            <a:r>
              <a:rPr lang="en-US" sz="1800" dirty="0"/>
              <a:t>Sayali</a:t>
            </a:r>
          </a:p>
        </p:txBody>
      </p:sp>
      <p:sp>
        <p:nvSpPr>
          <p:cNvPr id="773" name="Google Shape;773;p58"/>
          <p:cNvSpPr txBox="1">
            <a:spLocks noGrp="1"/>
          </p:cNvSpPr>
          <p:nvPr>
            <p:ph type="title" idx="4"/>
          </p:nvPr>
        </p:nvSpPr>
        <p:spPr>
          <a:xfrm>
            <a:off x="4801945" y="1528369"/>
            <a:ext cx="1867373" cy="44339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Sashikala</a:t>
            </a:r>
            <a:endParaRPr dirty="0"/>
          </a:p>
        </p:txBody>
      </p:sp>
      <p:sp>
        <p:nvSpPr>
          <p:cNvPr id="774" name="Google Shape;774;p58"/>
          <p:cNvSpPr txBox="1">
            <a:spLocks noGrp="1"/>
          </p:cNvSpPr>
          <p:nvPr>
            <p:ph type="subTitle" idx="5"/>
          </p:nvPr>
        </p:nvSpPr>
        <p:spPr>
          <a:xfrm>
            <a:off x="4801944" y="1537613"/>
            <a:ext cx="1957859" cy="2933567"/>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sz="1800" dirty="0"/>
              <a:t>Abhishek </a:t>
            </a:r>
          </a:p>
          <a:p>
            <a:pPr marL="285750" lvl="0" indent="-285750" algn="l" rtl="0">
              <a:spcBef>
                <a:spcPts val="0"/>
              </a:spcBef>
              <a:spcAft>
                <a:spcPts val="0"/>
              </a:spcAft>
              <a:buFont typeface="Arial" panose="020B0604020202020204" pitchFamily="34" charset="0"/>
              <a:buChar char="•"/>
            </a:pPr>
            <a:r>
              <a:rPr lang="en-US" sz="1800" dirty="0"/>
              <a:t>Abhishek</a:t>
            </a:r>
          </a:p>
          <a:p>
            <a:pPr marL="285750" lvl="0" indent="-285750" algn="l" rtl="0">
              <a:spcBef>
                <a:spcPts val="0"/>
              </a:spcBef>
              <a:spcAft>
                <a:spcPts val="0"/>
              </a:spcAft>
              <a:buFont typeface="Arial" panose="020B0604020202020204" pitchFamily="34" charset="0"/>
              <a:buChar char="•"/>
            </a:pPr>
            <a:r>
              <a:rPr lang="en-US" sz="1800" dirty="0"/>
              <a:t>Emmy</a:t>
            </a:r>
            <a:endParaRPr sz="1800" dirty="0"/>
          </a:p>
        </p:txBody>
      </p:sp>
      <p:sp>
        <p:nvSpPr>
          <p:cNvPr id="778" name="Google Shape;778;p58"/>
          <p:cNvSpPr/>
          <p:nvPr/>
        </p:nvSpPr>
        <p:spPr>
          <a:xfrm>
            <a:off x="588305" y="308400"/>
            <a:ext cx="503400" cy="50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8"/>
          <p:cNvSpPr/>
          <p:nvPr/>
        </p:nvSpPr>
        <p:spPr>
          <a:xfrm>
            <a:off x="8282100" y="4695250"/>
            <a:ext cx="283800" cy="283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66;p58">
            <a:extLst>
              <a:ext uri="{FF2B5EF4-FFF2-40B4-BE49-F238E27FC236}">
                <a16:creationId xmlns:a16="http://schemas.microsoft.com/office/drawing/2014/main" id="{05CDB7E4-55C1-072B-0141-0C09845D9156}"/>
              </a:ext>
            </a:extLst>
          </p:cNvPr>
          <p:cNvSpPr/>
          <p:nvPr/>
        </p:nvSpPr>
        <p:spPr>
          <a:xfrm>
            <a:off x="7025640" y="1537614"/>
            <a:ext cx="1965960" cy="2942811"/>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773;p58">
            <a:extLst>
              <a:ext uri="{FF2B5EF4-FFF2-40B4-BE49-F238E27FC236}">
                <a16:creationId xmlns:a16="http://schemas.microsoft.com/office/drawing/2014/main" id="{6B475BE4-2FD2-D2DF-FF20-24DAC68285CF}"/>
              </a:ext>
            </a:extLst>
          </p:cNvPr>
          <p:cNvSpPr txBox="1">
            <a:spLocks/>
          </p:cNvSpPr>
          <p:nvPr/>
        </p:nvSpPr>
        <p:spPr>
          <a:xfrm>
            <a:off x="6935155" y="1556261"/>
            <a:ext cx="2101422" cy="44339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Tenor Sans"/>
              <a:buNone/>
              <a:defRPr sz="2500" b="0" i="0" u="none" strike="noStrike" cap="none">
                <a:solidFill>
                  <a:schemeClr val="dk1"/>
                </a:solidFill>
                <a:latin typeface="Tenor Sans"/>
                <a:ea typeface="Tenor Sans"/>
                <a:cs typeface="Tenor Sans"/>
                <a:sym typeface="Tenor Sans"/>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n-US" dirty="0"/>
              <a:t>Amol</a:t>
            </a:r>
          </a:p>
        </p:txBody>
      </p:sp>
      <p:sp>
        <p:nvSpPr>
          <p:cNvPr id="4" name="Google Shape;774;p58">
            <a:extLst>
              <a:ext uri="{FF2B5EF4-FFF2-40B4-BE49-F238E27FC236}">
                <a16:creationId xmlns:a16="http://schemas.microsoft.com/office/drawing/2014/main" id="{02040E3D-2E32-091A-E167-F8150C500715}"/>
              </a:ext>
            </a:extLst>
          </p:cNvPr>
          <p:cNvSpPr txBox="1">
            <a:spLocks/>
          </p:cNvSpPr>
          <p:nvPr/>
        </p:nvSpPr>
        <p:spPr>
          <a:xfrm>
            <a:off x="7025639" y="1528369"/>
            <a:ext cx="1965960" cy="297054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ctr" rtl="0">
              <a:lnSpc>
                <a:spcPct val="100000"/>
              </a:lnSpc>
              <a:spcBef>
                <a:spcPts val="0"/>
              </a:spcBef>
              <a:spcAft>
                <a:spcPts val="0"/>
              </a:spcAft>
              <a:buClr>
                <a:schemeClr val="dk2"/>
              </a:buClr>
              <a:buSzPts val="1400"/>
              <a:buFont typeface="Nunito"/>
              <a:buNone/>
              <a:defRPr sz="1400" b="0" i="0" u="none" strike="noStrike" cap="none">
                <a:solidFill>
                  <a:schemeClr val="dk2"/>
                </a:solidFill>
                <a:latin typeface="Nunito"/>
                <a:ea typeface="Nunito"/>
                <a:cs typeface="Nunito"/>
                <a:sym typeface="Nunito"/>
              </a:defRPr>
            </a:lvl2pPr>
            <a:lvl3pPr marL="1371600" marR="0" lvl="2" indent="-317500" algn="ctr" rtl="0">
              <a:lnSpc>
                <a:spcPct val="100000"/>
              </a:lnSpc>
              <a:spcBef>
                <a:spcPts val="0"/>
              </a:spcBef>
              <a:spcAft>
                <a:spcPts val="0"/>
              </a:spcAft>
              <a:buClr>
                <a:schemeClr val="dk2"/>
              </a:buClr>
              <a:buSzPts val="1400"/>
              <a:buFont typeface="Nunito"/>
              <a:buNone/>
              <a:defRPr sz="1400" b="0" i="0" u="none" strike="noStrike" cap="none">
                <a:solidFill>
                  <a:schemeClr val="dk2"/>
                </a:solidFill>
                <a:latin typeface="Nunito"/>
                <a:ea typeface="Nunito"/>
                <a:cs typeface="Nunito"/>
                <a:sym typeface="Nunito"/>
              </a:defRPr>
            </a:lvl3pPr>
            <a:lvl4pPr marL="1828800" marR="0" lvl="3" indent="-317500" algn="ctr" rtl="0">
              <a:lnSpc>
                <a:spcPct val="100000"/>
              </a:lnSpc>
              <a:spcBef>
                <a:spcPts val="0"/>
              </a:spcBef>
              <a:spcAft>
                <a:spcPts val="0"/>
              </a:spcAft>
              <a:buClr>
                <a:schemeClr val="dk2"/>
              </a:buClr>
              <a:buSzPts val="1400"/>
              <a:buFont typeface="Nunito"/>
              <a:buNone/>
              <a:defRPr sz="1400" b="0" i="0" u="none" strike="noStrike" cap="none">
                <a:solidFill>
                  <a:schemeClr val="dk2"/>
                </a:solidFill>
                <a:latin typeface="Nunito"/>
                <a:ea typeface="Nunito"/>
                <a:cs typeface="Nunito"/>
                <a:sym typeface="Nunito"/>
              </a:defRPr>
            </a:lvl4pPr>
            <a:lvl5pPr marL="2286000" marR="0" lvl="4" indent="-317500" algn="ctr" rtl="0">
              <a:lnSpc>
                <a:spcPct val="100000"/>
              </a:lnSpc>
              <a:spcBef>
                <a:spcPts val="0"/>
              </a:spcBef>
              <a:spcAft>
                <a:spcPts val="0"/>
              </a:spcAft>
              <a:buClr>
                <a:schemeClr val="dk2"/>
              </a:buClr>
              <a:buSzPts val="1400"/>
              <a:buFont typeface="Nunito"/>
              <a:buNone/>
              <a:defRPr sz="1400" b="0" i="0" u="none" strike="noStrike" cap="none">
                <a:solidFill>
                  <a:schemeClr val="dk2"/>
                </a:solidFill>
                <a:latin typeface="Nunito"/>
                <a:ea typeface="Nunito"/>
                <a:cs typeface="Nunito"/>
                <a:sym typeface="Nunito"/>
              </a:defRPr>
            </a:lvl5pPr>
            <a:lvl6pPr marL="2743200" marR="0" lvl="5" indent="-317500" algn="ctr" rtl="0">
              <a:lnSpc>
                <a:spcPct val="100000"/>
              </a:lnSpc>
              <a:spcBef>
                <a:spcPts val="0"/>
              </a:spcBef>
              <a:spcAft>
                <a:spcPts val="0"/>
              </a:spcAft>
              <a:buClr>
                <a:schemeClr val="dk2"/>
              </a:buClr>
              <a:buSzPts val="1400"/>
              <a:buFont typeface="Nunito"/>
              <a:buNone/>
              <a:defRPr sz="1400" b="0" i="0" u="none" strike="noStrike" cap="none">
                <a:solidFill>
                  <a:schemeClr val="dk2"/>
                </a:solidFill>
                <a:latin typeface="Nunito"/>
                <a:ea typeface="Nunito"/>
                <a:cs typeface="Nunito"/>
                <a:sym typeface="Nunito"/>
              </a:defRPr>
            </a:lvl6pPr>
            <a:lvl7pPr marL="3200400" marR="0" lvl="6" indent="-317500" algn="ctr" rtl="0">
              <a:lnSpc>
                <a:spcPct val="100000"/>
              </a:lnSpc>
              <a:spcBef>
                <a:spcPts val="0"/>
              </a:spcBef>
              <a:spcAft>
                <a:spcPts val="0"/>
              </a:spcAft>
              <a:buClr>
                <a:schemeClr val="dk2"/>
              </a:buClr>
              <a:buSzPts val="1400"/>
              <a:buFont typeface="Nunito"/>
              <a:buNone/>
              <a:defRPr sz="1400" b="0" i="0" u="none" strike="noStrike" cap="none">
                <a:solidFill>
                  <a:schemeClr val="dk2"/>
                </a:solidFill>
                <a:latin typeface="Nunito"/>
                <a:ea typeface="Nunito"/>
                <a:cs typeface="Nunito"/>
                <a:sym typeface="Nunito"/>
              </a:defRPr>
            </a:lvl7pPr>
            <a:lvl8pPr marL="3657600" marR="0" lvl="7" indent="-317500" algn="ctr" rtl="0">
              <a:lnSpc>
                <a:spcPct val="100000"/>
              </a:lnSpc>
              <a:spcBef>
                <a:spcPts val="0"/>
              </a:spcBef>
              <a:spcAft>
                <a:spcPts val="0"/>
              </a:spcAft>
              <a:buClr>
                <a:schemeClr val="dk2"/>
              </a:buClr>
              <a:buSzPts val="1400"/>
              <a:buFont typeface="Nunito"/>
              <a:buNone/>
              <a:defRPr sz="1400" b="0" i="0" u="none" strike="noStrike" cap="none">
                <a:solidFill>
                  <a:schemeClr val="dk2"/>
                </a:solidFill>
                <a:latin typeface="Nunito"/>
                <a:ea typeface="Nunito"/>
                <a:cs typeface="Nunito"/>
                <a:sym typeface="Nunito"/>
              </a:defRPr>
            </a:lvl8pPr>
            <a:lvl9pPr marL="4114800" marR="0" lvl="8" indent="-317500" algn="ctr" rtl="0">
              <a:lnSpc>
                <a:spcPct val="100000"/>
              </a:lnSpc>
              <a:spcBef>
                <a:spcPts val="0"/>
              </a:spcBef>
              <a:spcAft>
                <a:spcPts val="0"/>
              </a:spcAft>
              <a:buClr>
                <a:schemeClr val="dk2"/>
              </a:buClr>
              <a:buSzPts val="1400"/>
              <a:buFont typeface="Nunito"/>
              <a:buNone/>
              <a:defRPr sz="1400" b="0" i="0" u="none" strike="noStrike" cap="none">
                <a:solidFill>
                  <a:schemeClr val="dk2"/>
                </a:solidFill>
                <a:latin typeface="Nunito"/>
                <a:ea typeface="Nunito"/>
                <a:cs typeface="Nunito"/>
                <a:sym typeface="Nunito"/>
              </a:defRPr>
            </a:lvl9pPr>
          </a:lstStyle>
          <a:p>
            <a:pPr marL="285750" indent="-285750" algn="l">
              <a:buFont typeface="Arial" panose="020B0604020202020204" pitchFamily="34" charset="0"/>
              <a:buChar char="•"/>
            </a:pPr>
            <a:r>
              <a:rPr lang="en-US" sz="1800" dirty="0"/>
              <a:t>MD Raza</a:t>
            </a:r>
          </a:p>
          <a:p>
            <a:pPr marL="285750" indent="-285750" algn="l">
              <a:buFont typeface="Arial" panose="020B0604020202020204" pitchFamily="34" charset="0"/>
              <a:buChar char="•"/>
            </a:pPr>
            <a:r>
              <a:rPr lang="en-US" sz="1800" dirty="0"/>
              <a:t>Abhijeet</a:t>
            </a:r>
          </a:p>
          <a:p>
            <a:pPr marL="285750" indent="-285750" algn="l">
              <a:buFont typeface="Arial" panose="020B0604020202020204" pitchFamily="34" charset="0"/>
              <a:buChar char="•"/>
            </a:pPr>
            <a:r>
              <a:rPr lang="en-US" sz="1800" dirty="0"/>
              <a:t>Yashwanth</a:t>
            </a:r>
          </a:p>
          <a:p>
            <a:pPr marL="285750" indent="-285750" algn="l">
              <a:buFont typeface="Arial" panose="020B0604020202020204" pitchFamily="34" charset="0"/>
              <a:buChar char="•"/>
            </a:pPr>
            <a:r>
              <a:rPr lang="en-US" sz="1800" dirty="0"/>
              <a:t>Sandhya</a:t>
            </a:r>
          </a:p>
        </p:txBody>
      </p:sp>
      <p:sp>
        <p:nvSpPr>
          <p:cNvPr id="6" name="TextBox 5">
            <a:extLst>
              <a:ext uri="{FF2B5EF4-FFF2-40B4-BE49-F238E27FC236}">
                <a16:creationId xmlns:a16="http://schemas.microsoft.com/office/drawing/2014/main" id="{C7DC35A6-F92D-2293-814F-088F765FBD74}"/>
              </a:ext>
            </a:extLst>
          </p:cNvPr>
          <p:cNvSpPr txBox="1"/>
          <p:nvPr/>
        </p:nvSpPr>
        <p:spPr>
          <a:xfrm>
            <a:off x="1178971" y="967810"/>
            <a:ext cx="7169899" cy="400110"/>
          </a:xfrm>
          <a:prstGeom prst="rect">
            <a:avLst/>
          </a:prstGeom>
          <a:noFill/>
        </p:spPr>
        <p:txBody>
          <a:bodyPr wrap="square">
            <a:spAutoFit/>
          </a:bodyPr>
          <a:lstStyle/>
          <a:p>
            <a:pPr algn="l" fontAlgn="auto"/>
            <a:r>
              <a:rPr lang="en-US" sz="2000" b="0" i="0" dirty="0">
                <a:solidFill>
                  <a:srgbClr val="151B26"/>
                </a:solidFill>
                <a:effectLst/>
                <a:latin typeface="Monotype Corsiva" panose="03010101010201010101" pitchFamily="66" charset="0"/>
              </a:rPr>
              <a:t>If everyone is moving forward together, then success takes care of itself.</a:t>
            </a:r>
          </a:p>
        </p:txBody>
      </p:sp>
      <p:grpSp>
        <p:nvGrpSpPr>
          <p:cNvPr id="7" name="Google Shape;10997;p80">
            <a:extLst>
              <a:ext uri="{FF2B5EF4-FFF2-40B4-BE49-F238E27FC236}">
                <a16:creationId xmlns:a16="http://schemas.microsoft.com/office/drawing/2014/main" id="{AAC52FBA-237B-4C5B-3F65-1574DA089FE7}"/>
              </a:ext>
            </a:extLst>
          </p:cNvPr>
          <p:cNvGrpSpPr/>
          <p:nvPr/>
        </p:nvGrpSpPr>
        <p:grpSpPr>
          <a:xfrm>
            <a:off x="7965029" y="427840"/>
            <a:ext cx="1071547" cy="806599"/>
            <a:chOff x="5776798" y="3409778"/>
            <a:chExt cx="346379" cy="264518"/>
          </a:xfrm>
        </p:grpSpPr>
        <p:sp>
          <p:nvSpPr>
            <p:cNvPr id="8" name="Google Shape;10998;p80">
              <a:extLst>
                <a:ext uri="{FF2B5EF4-FFF2-40B4-BE49-F238E27FC236}">
                  <a16:creationId xmlns:a16="http://schemas.microsoft.com/office/drawing/2014/main" id="{DAF5D69A-A855-D4F7-E7AB-E20DFEB18D80}"/>
                </a:ext>
              </a:extLst>
            </p:cNvPr>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99;p80">
              <a:extLst>
                <a:ext uri="{FF2B5EF4-FFF2-40B4-BE49-F238E27FC236}">
                  <a16:creationId xmlns:a16="http://schemas.microsoft.com/office/drawing/2014/main" id="{793B0A10-5AF8-F817-DFDC-9D11F521C244}"/>
                </a:ext>
              </a:extLst>
            </p:cNvPr>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000;p80">
              <a:extLst>
                <a:ext uri="{FF2B5EF4-FFF2-40B4-BE49-F238E27FC236}">
                  <a16:creationId xmlns:a16="http://schemas.microsoft.com/office/drawing/2014/main" id="{E0112E3F-60AE-65B0-367C-1B764378EF5D}"/>
                </a:ext>
              </a:extLst>
            </p:cNvPr>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001;p80">
              <a:extLst>
                <a:ext uri="{FF2B5EF4-FFF2-40B4-BE49-F238E27FC236}">
                  <a16:creationId xmlns:a16="http://schemas.microsoft.com/office/drawing/2014/main" id="{2820DE9C-3B86-90A6-62EE-C3B25FC8468E}"/>
                </a:ext>
              </a:extLst>
            </p:cNvPr>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002;p80">
              <a:extLst>
                <a:ext uri="{FF2B5EF4-FFF2-40B4-BE49-F238E27FC236}">
                  <a16:creationId xmlns:a16="http://schemas.microsoft.com/office/drawing/2014/main" id="{7E890CBD-3408-0B94-8269-A7F7C28937EA}"/>
                </a:ext>
              </a:extLst>
            </p:cNvPr>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003;p80">
              <a:extLst>
                <a:ext uri="{FF2B5EF4-FFF2-40B4-BE49-F238E27FC236}">
                  <a16:creationId xmlns:a16="http://schemas.microsoft.com/office/drawing/2014/main" id="{FD57B1EA-5F32-642A-C0CD-ACDA86567A2C}"/>
                </a:ext>
              </a:extLst>
            </p:cNvPr>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11EA6E8-323B-33A8-F150-A3F4D85EF3B3}"/>
              </a:ext>
            </a:extLst>
          </p:cNvPr>
          <p:cNvSpPr txBox="1"/>
          <p:nvPr/>
        </p:nvSpPr>
        <p:spPr>
          <a:xfrm>
            <a:off x="3872024" y="0"/>
            <a:ext cx="4618074" cy="830997"/>
          </a:xfrm>
          <a:prstGeom prst="rect">
            <a:avLst/>
          </a:prstGeom>
          <a:noFill/>
        </p:spPr>
        <p:txBody>
          <a:bodyPr wrap="square">
            <a:spAutoFit/>
          </a:bodyPr>
          <a:lstStyle/>
          <a:p>
            <a:r>
              <a:rPr lang="en-US" sz="2400" dirty="0">
                <a:latin typeface="Calibri" panose="020F0502020204030204" pitchFamily="34" charset="0"/>
                <a:cs typeface="Times New Roman" panose="02020603050405020304" pitchFamily="18" charset="0"/>
              </a:rPr>
              <a:t>Agenda</a:t>
            </a:r>
            <a:br>
              <a:rPr lang="en-US" sz="2400" dirty="0">
                <a:latin typeface="Calibri" panose="020F0502020204030204" pitchFamily="34" charset="0"/>
                <a:cs typeface="Times New Roman" panose="02020603050405020304" pitchFamily="18" charset="0"/>
              </a:rPr>
            </a:br>
            <a:endParaRPr lang="en-US" sz="2400" dirty="0"/>
          </a:p>
        </p:txBody>
      </p:sp>
      <p:sp>
        <p:nvSpPr>
          <p:cNvPr id="9" name="TextBox 8">
            <a:extLst>
              <a:ext uri="{FF2B5EF4-FFF2-40B4-BE49-F238E27FC236}">
                <a16:creationId xmlns:a16="http://schemas.microsoft.com/office/drawing/2014/main" id="{8CB23E21-A3EC-F863-AD61-83B9E3F6B252}"/>
              </a:ext>
            </a:extLst>
          </p:cNvPr>
          <p:cNvSpPr txBox="1"/>
          <p:nvPr/>
        </p:nvSpPr>
        <p:spPr>
          <a:xfrm>
            <a:off x="565298" y="924403"/>
            <a:ext cx="5268432" cy="3108543"/>
          </a:xfrm>
          <a:prstGeom prst="rect">
            <a:avLst/>
          </a:prstGeom>
          <a:noFill/>
        </p:spPr>
        <p:txBody>
          <a:bodyPr wrap="square">
            <a:spAutoFit/>
          </a:bodyPr>
          <a:lstStyle/>
          <a:p>
            <a:pPr>
              <a:buFont typeface="Wingdings" pitchFamily="2" charset="2"/>
              <a:buChar char="§"/>
            </a:pPr>
            <a:r>
              <a:rPr lang="en-US" sz="1400" dirty="0">
                <a:solidFill>
                  <a:schemeClr val="tx1">
                    <a:lumMod val="50000"/>
                  </a:schemeClr>
                </a:solidFill>
                <a:latin typeface="Calibri" panose="020F0502020204030204" pitchFamily="34" charset="0"/>
                <a:cs typeface="Times New Roman" panose="02020603050405020304" pitchFamily="18" charset="0"/>
              </a:rPr>
              <a:t>What is Problem Management.</a:t>
            </a:r>
          </a:p>
          <a:p>
            <a:endParaRPr lang="en-US" sz="1400" dirty="0">
              <a:solidFill>
                <a:schemeClr val="tx1">
                  <a:lumMod val="50000"/>
                </a:schemeClr>
              </a:solidFill>
              <a:latin typeface="Calibri" panose="020F0502020204030204" pitchFamily="34" charset="0"/>
              <a:cs typeface="Times New Roman" panose="02020603050405020304" pitchFamily="18" charset="0"/>
            </a:endParaRPr>
          </a:p>
          <a:p>
            <a:pPr>
              <a:buFont typeface="Wingdings" pitchFamily="2" charset="2"/>
              <a:buChar char="§"/>
            </a:pPr>
            <a:r>
              <a:rPr lang="en-US" sz="1400" dirty="0">
                <a:solidFill>
                  <a:schemeClr val="tx1">
                    <a:lumMod val="50000"/>
                  </a:schemeClr>
                </a:solidFill>
                <a:latin typeface="Calibri" panose="020F0502020204030204" pitchFamily="34" charset="0"/>
                <a:cs typeface="Times New Roman" panose="02020603050405020304" pitchFamily="18" charset="0"/>
              </a:rPr>
              <a:t>Why Problem Management.</a:t>
            </a:r>
          </a:p>
          <a:p>
            <a:endParaRPr lang="en-US" sz="1400" dirty="0">
              <a:solidFill>
                <a:schemeClr val="tx1">
                  <a:lumMod val="50000"/>
                </a:schemeClr>
              </a:solidFill>
              <a:latin typeface="Calibri" panose="020F0502020204030204" pitchFamily="34" charset="0"/>
              <a:cs typeface="Times New Roman" panose="02020603050405020304" pitchFamily="18" charset="0"/>
            </a:endParaRPr>
          </a:p>
          <a:p>
            <a:pPr>
              <a:buFont typeface="Wingdings" pitchFamily="2" charset="2"/>
              <a:buChar char="§"/>
            </a:pPr>
            <a:r>
              <a:rPr lang="en-US" sz="1400" dirty="0">
                <a:solidFill>
                  <a:schemeClr val="tx1">
                    <a:lumMod val="50000"/>
                  </a:schemeClr>
                </a:solidFill>
                <a:latin typeface="Calibri" panose="020F0502020204030204" pitchFamily="34" charset="0"/>
                <a:cs typeface="Times New Roman" panose="02020603050405020304" pitchFamily="18" charset="0"/>
              </a:rPr>
              <a:t>Problem Application &amp; Modules.</a:t>
            </a:r>
          </a:p>
          <a:p>
            <a:endParaRPr lang="en-US" sz="1400" dirty="0">
              <a:solidFill>
                <a:schemeClr val="tx1">
                  <a:lumMod val="50000"/>
                </a:schemeClr>
              </a:solidFill>
              <a:latin typeface="Calibri" panose="020F0502020204030204" pitchFamily="34" charset="0"/>
              <a:cs typeface="Times New Roman" panose="02020603050405020304" pitchFamily="18" charset="0"/>
            </a:endParaRPr>
          </a:p>
          <a:p>
            <a:pPr>
              <a:buFont typeface="Wingdings" pitchFamily="2" charset="2"/>
              <a:buChar char="§"/>
            </a:pPr>
            <a:r>
              <a:rPr lang="en-US" sz="1400" dirty="0">
                <a:solidFill>
                  <a:schemeClr val="tx1">
                    <a:lumMod val="50000"/>
                  </a:schemeClr>
                </a:solidFill>
                <a:latin typeface="Calibri" panose="020F0502020204030204" pitchFamily="34" charset="0"/>
                <a:cs typeface="Times New Roman" panose="02020603050405020304" pitchFamily="18" charset="0"/>
              </a:rPr>
              <a:t>How to Create an Problem.</a:t>
            </a:r>
          </a:p>
          <a:p>
            <a:endParaRPr lang="en-US" sz="1400" dirty="0">
              <a:solidFill>
                <a:schemeClr val="tx1">
                  <a:lumMod val="50000"/>
                </a:schemeClr>
              </a:solidFill>
              <a:latin typeface="Calibri" panose="020F0502020204030204" pitchFamily="34" charset="0"/>
              <a:cs typeface="Times New Roman" panose="02020603050405020304" pitchFamily="18" charset="0"/>
            </a:endParaRPr>
          </a:p>
          <a:p>
            <a:pPr>
              <a:buFont typeface="Wingdings" pitchFamily="2" charset="2"/>
              <a:buChar char="§"/>
            </a:pPr>
            <a:r>
              <a:rPr lang="en-US" sz="1400" dirty="0">
                <a:solidFill>
                  <a:schemeClr val="tx1">
                    <a:lumMod val="50000"/>
                  </a:schemeClr>
                </a:solidFill>
                <a:latin typeface="Calibri" panose="020F0502020204030204" pitchFamily="34" charset="0"/>
                <a:cs typeface="Times New Roman" panose="02020603050405020304" pitchFamily="18" charset="0"/>
              </a:rPr>
              <a:t>Problem Management Configuration.</a:t>
            </a:r>
          </a:p>
          <a:p>
            <a:endParaRPr lang="en-US" sz="1400" dirty="0">
              <a:solidFill>
                <a:schemeClr val="tx1">
                  <a:lumMod val="50000"/>
                </a:schemeClr>
              </a:solidFill>
              <a:latin typeface="Calibri" panose="020F0502020204030204" pitchFamily="34" charset="0"/>
              <a:cs typeface="Times New Roman" panose="02020603050405020304" pitchFamily="18" charset="0"/>
            </a:endParaRPr>
          </a:p>
          <a:p>
            <a:pPr>
              <a:buFont typeface="Wingdings" pitchFamily="2" charset="2"/>
              <a:buChar char="§"/>
            </a:pPr>
            <a:r>
              <a:rPr lang="en-US" sz="1400" dirty="0">
                <a:solidFill>
                  <a:schemeClr val="tx1">
                    <a:lumMod val="50000"/>
                  </a:schemeClr>
                </a:solidFill>
                <a:latin typeface="Calibri" panose="020F0502020204030204" pitchFamily="34" charset="0"/>
                <a:cs typeface="Times New Roman" panose="02020603050405020304" pitchFamily="18" charset="0"/>
              </a:rPr>
              <a:t>Customizing the Existing form.</a:t>
            </a:r>
          </a:p>
          <a:p>
            <a:endParaRPr lang="en-US" sz="1400" dirty="0">
              <a:solidFill>
                <a:schemeClr val="tx1">
                  <a:lumMod val="50000"/>
                </a:schemeClr>
              </a:solidFill>
              <a:latin typeface="Calibri" panose="020F0502020204030204" pitchFamily="34" charset="0"/>
              <a:cs typeface="Times New Roman" panose="02020603050405020304" pitchFamily="18" charset="0"/>
            </a:endParaRPr>
          </a:p>
          <a:p>
            <a:pPr>
              <a:buFont typeface="Wingdings" pitchFamily="2" charset="2"/>
              <a:buChar char="§"/>
            </a:pPr>
            <a:r>
              <a:rPr lang="en-US" sz="1400" dirty="0">
                <a:solidFill>
                  <a:schemeClr val="tx1">
                    <a:lumMod val="50000"/>
                  </a:schemeClr>
                </a:solidFill>
                <a:latin typeface="Calibri" panose="020F0502020204030204" pitchFamily="34" charset="0"/>
                <a:cs typeface="Times New Roman" panose="02020603050405020304" pitchFamily="18" charset="0"/>
              </a:rPr>
              <a:t>Designed Problem Management.</a:t>
            </a:r>
          </a:p>
          <a:p>
            <a:pPr>
              <a:buFont typeface="Wingdings" pitchFamily="2" charset="2"/>
              <a:buChar char="§"/>
            </a:pPr>
            <a:endParaRPr lang="en-US" sz="1400" dirty="0">
              <a:solidFill>
                <a:schemeClr val="accent5">
                  <a:lumMod val="75000"/>
                </a:schemeClr>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577403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073E295-C533-119E-B014-4FDE1917CA07}"/>
              </a:ext>
            </a:extLst>
          </p:cNvPr>
          <p:cNvSpPr txBox="1"/>
          <p:nvPr/>
        </p:nvSpPr>
        <p:spPr>
          <a:xfrm>
            <a:off x="1807535" y="391916"/>
            <a:ext cx="6744584" cy="461665"/>
          </a:xfrm>
          <a:prstGeom prst="rect">
            <a:avLst/>
          </a:prstGeom>
          <a:noFill/>
        </p:spPr>
        <p:txBody>
          <a:bodyPr wrap="square">
            <a:spAutoFit/>
          </a:bodyPr>
          <a:lstStyle/>
          <a:p>
            <a:r>
              <a:rPr lang="en-US" sz="2400" dirty="0">
                <a:latin typeface="Calibri" panose="020F0502020204030204" pitchFamily="34" charset="0"/>
                <a:cs typeface="Times New Roman" panose="02020603050405020304" pitchFamily="18" charset="0"/>
              </a:rPr>
              <a:t>What is Problem Management ?</a:t>
            </a:r>
            <a:endParaRPr lang="en-US" sz="2400" dirty="0"/>
          </a:p>
        </p:txBody>
      </p:sp>
      <p:sp>
        <p:nvSpPr>
          <p:cNvPr id="9" name="TextBox 8">
            <a:extLst>
              <a:ext uri="{FF2B5EF4-FFF2-40B4-BE49-F238E27FC236}">
                <a16:creationId xmlns:a16="http://schemas.microsoft.com/office/drawing/2014/main" id="{39E6780B-66FB-61A3-BAC1-255EA6C865A3}"/>
              </a:ext>
            </a:extLst>
          </p:cNvPr>
          <p:cNvSpPr txBox="1"/>
          <p:nvPr/>
        </p:nvSpPr>
        <p:spPr>
          <a:xfrm>
            <a:off x="620233" y="1125200"/>
            <a:ext cx="5408426" cy="3108543"/>
          </a:xfrm>
          <a:prstGeom prst="rect">
            <a:avLst/>
          </a:prstGeom>
          <a:noFill/>
        </p:spPr>
        <p:txBody>
          <a:bodyPr wrap="square">
            <a:spAutoFit/>
          </a:bodyPr>
          <a:lstStyle/>
          <a:p>
            <a:pPr marL="285750" indent="-285750" algn="just">
              <a:buFont typeface="Arial" panose="020B0604020202020204" pitchFamily="34" charset="0"/>
              <a:buChar char="•"/>
            </a:pPr>
            <a:r>
              <a:rPr lang="en-US" sz="1400" dirty="0">
                <a:solidFill>
                  <a:schemeClr val="tx1">
                    <a:lumMod val="50000"/>
                  </a:schemeClr>
                </a:solidFill>
              </a:rPr>
              <a:t>I</a:t>
            </a:r>
            <a:r>
              <a:rPr lang="en-US" sz="1400" b="0" i="0" dirty="0">
                <a:solidFill>
                  <a:schemeClr val="tx1">
                    <a:lumMod val="50000"/>
                  </a:schemeClr>
                </a:solidFill>
                <a:effectLst/>
              </a:rPr>
              <a:t>ncidents, and minimize the impact of incidents which cannot be prevented</a:t>
            </a:r>
            <a:r>
              <a:rPr lang="en-US" sz="1400" dirty="0">
                <a:solidFill>
                  <a:schemeClr val="tx1">
                    <a:lumMod val="50000"/>
                  </a:schemeClr>
                </a:solidFill>
              </a:rPr>
              <a:t>. Provide operational transparency with role-based dashboards for problem managers and coordinators. Identify and remediate abnormal patterns and trends before they become problems. Problem Management is available with IT Service Management. Transform the impact, speed, and delivery of IT.</a:t>
            </a:r>
          </a:p>
          <a:p>
            <a:pPr marL="285750" indent="-285750">
              <a:buFont typeface="Arial" panose="020B0604020202020204" pitchFamily="34" charset="0"/>
              <a:buChar char="•"/>
            </a:pPr>
            <a:endParaRPr lang="en-US" sz="1400" dirty="0">
              <a:solidFill>
                <a:schemeClr val="tx1">
                  <a:lumMod val="50000"/>
                </a:schemeClr>
              </a:solidFill>
            </a:endParaRPr>
          </a:p>
          <a:p>
            <a:pPr marL="285750" indent="-285750">
              <a:buFont typeface="Arial" panose="020B0604020202020204" pitchFamily="34" charset="0"/>
              <a:buChar char="•"/>
            </a:pPr>
            <a:endParaRPr lang="en-US" sz="1400" dirty="0">
              <a:solidFill>
                <a:schemeClr val="tx1">
                  <a:lumMod val="50000"/>
                </a:schemeClr>
              </a:solidFill>
            </a:endParaRPr>
          </a:p>
          <a:p>
            <a:pPr marL="285750" indent="-285750">
              <a:buFont typeface="Arial" panose="020B0604020202020204" pitchFamily="34" charset="0"/>
              <a:buChar char="•"/>
            </a:pPr>
            <a:endParaRPr lang="en-US" sz="1400" dirty="0">
              <a:solidFill>
                <a:schemeClr val="tx1">
                  <a:lumMod val="50000"/>
                </a:schemeClr>
              </a:solidFill>
            </a:endParaRPr>
          </a:p>
          <a:p>
            <a:pPr marL="285750" indent="-285750" algn="just">
              <a:buFont typeface="Arial" panose="020B0604020202020204" pitchFamily="34" charset="0"/>
              <a:buChar char="•"/>
            </a:pPr>
            <a:r>
              <a:rPr lang="en-US" sz="1400" dirty="0">
                <a:solidFill>
                  <a:schemeClr val="tx1">
                    <a:lumMod val="50000"/>
                  </a:schemeClr>
                </a:solidFill>
              </a:rPr>
              <a:t>Problem management is an approach that is designed to effectively manage the life cycles of current and potential issues. The goal of problem management is to eliminate recurring incidents, prevent future.</a:t>
            </a:r>
            <a:endParaRPr lang="en-US" sz="1400" b="0" i="0" dirty="0">
              <a:solidFill>
                <a:schemeClr val="tx1">
                  <a:lumMod val="50000"/>
                </a:schemeClr>
              </a:solidFill>
              <a:effectLst/>
            </a:endParaRPr>
          </a:p>
        </p:txBody>
      </p:sp>
    </p:spTree>
    <p:extLst>
      <p:ext uri="{BB962C8B-B14F-4D97-AF65-F5344CB8AC3E}">
        <p14:creationId xmlns:p14="http://schemas.microsoft.com/office/powerpoint/2010/main" val="2516094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B4D844F-B3BA-0C88-9DBB-1A69FE8D51F9}"/>
              </a:ext>
            </a:extLst>
          </p:cNvPr>
          <p:cNvSpPr txBox="1"/>
          <p:nvPr/>
        </p:nvSpPr>
        <p:spPr>
          <a:xfrm>
            <a:off x="2115880" y="356474"/>
            <a:ext cx="5408426" cy="461665"/>
          </a:xfrm>
          <a:prstGeom prst="rect">
            <a:avLst/>
          </a:prstGeom>
          <a:noFill/>
        </p:spPr>
        <p:txBody>
          <a:bodyPr wrap="square">
            <a:spAutoFit/>
          </a:bodyPr>
          <a:lstStyle/>
          <a:p>
            <a:r>
              <a:rPr lang="en-GB" sz="2400" dirty="0">
                <a:solidFill>
                  <a:schemeClr val="tx1">
                    <a:lumMod val="50000"/>
                  </a:schemeClr>
                </a:solidFill>
                <a:latin typeface="Calibri" panose="020F0502020204030204" pitchFamily="34" charset="0"/>
                <a:ea typeface="+mn-ea"/>
                <a:cs typeface="Times New Roman" panose="02020603050405020304" pitchFamily="18" charset="0"/>
              </a:rPr>
              <a:t>Why Problem Management….?</a:t>
            </a:r>
            <a:endParaRPr lang="en-US" sz="2400" dirty="0">
              <a:solidFill>
                <a:schemeClr val="tx1">
                  <a:lumMod val="50000"/>
                </a:schemeClr>
              </a:solidFill>
            </a:endParaRPr>
          </a:p>
        </p:txBody>
      </p:sp>
      <p:sp>
        <p:nvSpPr>
          <p:cNvPr id="7" name="TextBox 6">
            <a:extLst>
              <a:ext uri="{FF2B5EF4-FFF2-40B4-BE49-F238E27FC236}">
                <a16:creationId xmlns:a16="http://schemas.microsoft.com/office/drawing/2014/main" id="{CE11AABC-1461-2E06-4C62-E3269E09200A}"/>
              </a:ext>
            </a:extLst>
          </p:cNvPr>
          <p:cNvSpPr txBox="1"/>
          <p:nvPr/>
        </p:nvSpPr>
        <p:spPr>
          <a:xfrm>
            <a:off x="535173" y="1125200"/>
            <a:ext cx="5408426" cy="2893100"/>
          </a:xfrm>
          <a:prstGeom prst="rect">
            <a:avLst/>
          </a:prstGeom>
          <a:noFill/>
        </p:spPr>
        <p:txBody>
          <a:bodyPr wrap="square">
            <a:spAutoFit/>
          </a:bodyPr>
          <a:lstStyle/>
          <a:p>
            <a:pPr marL="285750" lvl="1" indent="-285750" algn="just">
              <a:buFont typeface="Arial" panose="020B0604020202020204" pitchFamily="34" charset="0"/>
              <a:buChar char="•"/>
              <a:defRPr/>
            </a:pPr>
            <a:r>
              <a:rPr lang="en-US" sz="1400" b="0" i="0" dirty="0">
                <a:solidFill>
                  <a:schemeClr val="tx1">
                    <a:lumMod val="50000"/>
                  </a:schemeClr>
                </a:solidFill>
                <a:effectLst/>
              </a:rPr>
              <a:t>Problem Management makes it possible to</a:t>
            </a:r>
            <a:r>
              <a:rPr lang="en-US" sz="1400" b="1" i="0" dirty="0">
                <a:solidFill>
                  <a:schemeClr val="tx1">
                    <a:lumMod val="50000"/>
                  </a:schemeClr>
                </a:solidFill>
                <a:effectLst/>
              </a:rPr>
              <a:t> identify the root cause of an issue that is affecting your services</a:t>
            </a:r>
            <a:r>
              <a:rPr lang="en-US" sz="1400" b="0" i="0" dirty="0">
                <a:solidFill>
                  <a:schemeClr val="tx1">
                    <a:lumMod val="50000"/>
                  </a:schemeClr>
                </a:solidFill>
                <a:effectLst/>
              </a:rPr>
              <a:t> and can help you prevent issues from happening in the first place. With a structured workflow for diagnosing root causes and fixing problems, ServiceNow empowers you to eliminate recurring incidents and minimize the impact of unexpected disruptions.</a:t>
            </a:r>
            <a:r>
              <a:rPr lang="en-US" sz="1400" dirty="0">
                <a:solidFill>
                  <a:schemeClr val="tx1">
                    <a:lumMod val="50000"/>
                  </a:schemeClr>
                </a:solidFill>
                <a:cs typeface="Times New Roman" panose="02020603050405020304" pitchFamily="18" charset="0"/>
              </a:rPr>
              <a:t> </a:t>
            </a:r>
            <a:endParaRPr lang="en-IN" sz="1400" dirty="0">
              <a:solidFill>
                <a:schemeClr val="tx1">
                  <a:lumMod val="50000"/>
                </a:schemeClr>
              </a:solidFill>
              <a:cs typeface="Times New Roman" panose="02020603050405020304" pitchFamily="18" charset="0"/>
            </a:endParaRPr>
          </a:p>
          <a:p>
            <a:pPr marL="285750" lvl="1" indent="-285750" algn="just">
              <a:buFont typeface="Arial" panose="020B0604020202020204" pitchFamily="34" charset="0"/>
              <a:buChar char="•"/>
              <a:defRPr/>
            </a:pPr>
            <a:endParaRPr lang="en-US" sz="1400" dirty="0">
              <a:solidFill>
                <a:schemeClr val="tx1">
                  <a:lumMod val="50000"/>
                </a:schemeClr>
              </a:solidFill>
            </a:endParaRPr>
          </a:p>
          <a:p>
            <a:pPr marL="285750" lvl="1" indent="-285750" algn="just">
              <a:buFont typeface="Arial" panose="020B0604020202020204" pitchFamily="34" charset="0"/>
              <a:buChar char="•"/>
              <a:defRPr/>
            </a:pPr>
            <a:endParaRPr lang="en-US" sz="1400" dirty="0">
              <a:solidFill>
                <a:schemeClr val="tx1">
                  <a:lumMod val="50000"/>
                </a:schemeClr>
              </a:solidFill>
            </a:endParaRPr>
          </a:p>
          <a:p>
            <a:pPr marL="285750" lvl="1" indent="-285750" algn="just">
              <a:buFont typeface="Arial" panose="020B0604020202020204" pitchFamily="34" charset="0"/>
              <a:buChar char="•"/>
              <a:defRPr/>
            </a:pPr>
            <a:endParaRPr lang="en-US" sz="1400" dirty="0">
              <a:solidFill>
                <a:schemeClr val="tx1">
                  <a:lumMod val="50000"/>
                </a:schemeClr>
              </a:solidFill>
            </a:endParaRPr>
          </a:p>
          <a:p>
            <a:pPr marL="285750" lvl="1" indent="-285750" algn="just">
              <a:buFont typeface="Arial" panose="020B0604020202020204" pitchFamily="34" charset="0"/>
              <a:buChar char="•"/>
              <a:defRPr/>
            </a:pPr>
            <a:r>
              <a:rPr lang="en-US" sz="1400" dirty="0">
                <a:solidFill>
                  <a:schemeClr val="tx1">
                    <a:lumMod val="50000"/>
                  </a:schemeClr>
                </a:solidFill>
              </a:rPr>
              <a:t>Allow problem managers to easily document workarounds and solutions, so IT teams can focus and get more done. With a consolidated view of the incidents and related changes, IT can deliver faster responses and solutions.</a:t>
            </a:r>
            <a:endParaRPr lang="en-US" sz="1400" dirty="0">
              <a:solidFill>
                <a:schemeClr val="tx1">
                  <a:lumMod val="50000"/>
                </a:schemeClr>
              </a:solidFill>
              <a:cs typeface="Times New Roman" panose="02020603050405020304" pitchFamily="18" charset="0"/>
            </a:endParaRPr>
          </a:p>
        </p:txBody>
      </p:sp>
    </p:spTree>
    <p:extLst>
      <p:ext uri="{BB962C8B-B14F-4D97-AF65-F5344CB8AC3E}">
        <p14:creationId xmlns:p14="http://schemas.microsoft.com/office/powerpoint/2010/main" val="35018733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B3AD2BA-55C3-4A94-3030-4C06F6561A2E}"/>
              </a:ext>
            </a:extLst>
          </p:cNvPr>
          <p:cNvSpPr txBox="1"/>
          <p:nvPr/>
        </p:nvSpPr>
        <p:spPr>
          <a:xfrm>
            <a:off x="2371061" y="434446"/>
            <a:ext cx="5408426" cy="461665"/>
          </a:xfrm>
          <a:prstGeom prst="rect">
            <a:avLst/>
          </a:prstGeom>
          <a:noFill/>
        </p:spPr>
        <p:txBody>
          <a:bodyPr wrap="square">
            <a:spAutoFit/>
          </a:bodyPr>
          <a:lstStyle/>
          <a:p>
            <a:r>
              <a:rPr lang="en-GB" sz="2400" u="sng" dirty="0">
                <a:solidFill>
                  <a:schemeClr val="tx1">
                    <a:lumMod val="50000"/>
                  </a:schemeClr>
                </a:solidFill>
                <a:latin typeface="Calibri" panose="020F0502020204030204" pitchFamily="34" charset="0"/>
                <a:ea typeface="+mn-ea"/>
                <a:cs typeface="Times New Roman" panose="02020603050405020304" pitchFamily="18" charset="0"/>
              </a:rPr>
              <a:t>Problem Application &amp; Modules</a:t>
            </a:r>
            <a:endParaRPr lang="en-US" sz="2400" dirty="0">
              <a:solidFill>
                <a:schemeClr val="tx1">
                  <a:lumMod val="50000"/>
                </a:schemeClr>
              </a:solidFill>
            </a:endParaRPr>
          </a:p>
        </p:txBody>
      </p:sp>
      <p:pic>
        <p:nvPicPr>
          <p:cNvPr id="6" name="Picture 5">
            <a:extLst>
              <a:ext uri="{FF2B5EF4-FFF2-40B4-BE49-F238E27FC236}">
                <a16:creationId xmlns:a16="http://schemas.microsoft.com/office/drawing/2014/main" id="{A5116B34-2B9E-8CE9-2140-4C8244C2A5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7944" y="1003610"/>
            <a:ext cx="2464486" cy="3947532"/>
          </a:xfrm>
          <a:prstGeom prst="rect">
            <a:avLst/>
          </a:prstGeom>
        </p:spPr>
      </p:pic>
      <p:sp>
        <p:nvSpPr>
          <p:cNvPr id="8" name="TextBox 7">
            <a:extLst>
              <a:ext uri="{FF2B5EF4-FFF2-40B4-BE49-F238E27FC236}">
                <a16:creationId xmlns:a16="http://schemas.microsoft.com/office/drawing/2014/main" id="{D8C1181B-D390-3BEE-B12A-87E80BEEF24C}"/>
              </a:ext>
            </a:extLst>
          </p:cNvPr>
          <p:cNvSpPr txBox="1"/>
          <p:nvPr/>
        </p:nvSpPr>
        <p:spPr>
          <a:xfrm>
            <a:off x="211873" y="1402199"/>
            <a:ext cx="5404624" cy="2123658"/>
          </a:xfrm>
          <a:prstGeom prst="rect">
            <a:avLst/>
          </a:prstGeom>
          <a:noFill/>
        </p:spPr>
        <p:txBody>
          <a:bodyPr wrap="square">
            <a:spAutoFit/>
          </a:bodyPr>
          <a:lstStyle/>
          <a:p>
            <a:pPr marL="285750" indent="-285750" algn="just">
              <a:buFont typeface="Arial" panose="020B0604020202020204" pitchFamily="34" charset="0"/>
              <a:buChar char="•"/>
            </a:pPr>
            <a:r>
              <a:rPr lang="en-US" sz="1400" b="0" i="0" dirty="0">
                <a:solidFill>
                  <a:schemeClr val="tx1">
                    <a:lumMod val="50000"/>
                  </a:schemeClr>
                </a:solidFill>
                <a:effectLst/>
                <a:latin typeface="Calibri" panose="020F0502020204030204" pitchFamily="34" charset="0"/>
                <a:cs typeface="Calibri" panose="020F0502020204030204" pitchFamily="34" charset="0"/>
              </a:rPr>
              <a:t>Problem Management helps your personal to record resolutions and make them easily available to affected user groups, to react more reactively resolve issues before incidents occur.</a:t>
            </a:r>
          </a:p>
          <a:p>
            <a:pPr marL="285750" indent="-285750" algn="just">
              <a:buFont typeface="Arial" panose="020B0604020202020204" pitchFamily="34" charset="0"/>
              <a:buChar char="•"/>
            </a:pPr>
            <a:r>
              <a:rPr lang="en-US" sz="1400" dirty="0">
                <a:solidFill>
                  <a:schemeClr val="tx1">
                    <a:lumMod val="50000"/>
                  </a:schemeClr>
                </a:solidFill>
                <a:latin typeface="Calibri" panose="020F0502020204030204" pitchFamily="34" charset="0"/>
                <a:cs typeface="Calibri" panose="020F0502020204030204" pitchFamily="34" charset="0"/>
              </a:rPr>
              <a:t>Module 1 </a:t>
            </a:r>
            <a:r>
              <a:rPr lang="en-US" sz="1600" dirty="0">
                <a:solidFill>
                  <a:schemeClr val="tx1">
                    <a:lumMod val="50000"/>
                  </a:schemeClr>
                </a:solidFill>
                <a:latin typeface="Calibri" panose="020F0502020204030204" pitchFamily="34" charset="0"/>
                <a:cs typeface="Calibri" panose="020F0502020204030204" pitchFamily="34" charset="0"/>
              </a:rPr>
              <a:t>Create new</a:t>
            </a:r>
            <a:r>
              <a:rPr lang="en-US" sz="1400" dirty="0">
                <a:solidFill>
                  <a:schemeClr val="tx1">
                    <a:lumMod val="50000"/>
                  </a:schemeClr>
                </a:solidFill>
                <a:latin typeface="Calibri" panose="020F0502020204030204" pitchFamily="34" charset="0"/>
                <a:cs typeface="Calibri" panose="020F0502020204030204" pitchFamily="34" charset="0"/>
              </a:rPr>
              <a:t>:-It allows you to create a new quickly to issues related to incidents, and to problem</a:t>
            </a:r>
          </a:p>
          <a:p>
            <a:pPr marL="285750" indent="-285750" algn="just">
              <a:buFont typeface="Arial" panose="020B0604020202020204" pitchFamily="34" charset="0"/>
              <a:buChar char="•"/>
            </a:pPr>
            <a:endParaRPr lang="en-US" sz="1400" dirty="0">
              <a:solidFill>
                <a:schemeClr val="tx1">
                  <a:lumMod val="50000"/>
                </a:schemeClr>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400" dirty="0">
                <a:solidFill>
                  <a:schemeClr val="tx1">
                    <a:lumMod val="50000"/>
                  </a:schemeClr>
                </a:solidFill>
                <a:latin typeface="Calibri" panose="020F0502020204030204" pitchFamily="34" charset="0"/>
                <a:cs typeface="Calibri" panose="020F0502020204030204" pitchFamily="34" charset="0"/>
              </a:rPr>
              <a:t>Module 2 </a:t>
            </a:r>
            <a:r>
              <a:rPr lang="en-US" sz="1600" dirty="0">
                <a:solidFill>
                  <a:schemeClr val="tx1">
                    <a:lumMod val="50000"/>
                  </a:schemeClr>
                </a:solidFill>
                <a:latin typeface="Calibri" panose="020F0502020204030204" pitchFamily="34" charset="0"/>
                <a:cs typeface="Calibri" panose="020F0502020204030204" pitchFamily="34" charset="0"/>
              </a:rPr>
              <a:t>Assigned to me</a:t>
            </a:r>
            <a:r>
              <a:rPr lang="en-US" sz="1400" dirty="0">
                <a:solidFill>
                  <a:schemeClr val="tx1">
                    <a:lumMod val="50000"/>
                  </a:schemeClr>
                </a:solidFill>
                <a:latin typeface="Calibri" panose="020F0502020204030204" pitchFamily="34" charset="0"/>
                <a:cs typeface="Calibri" panose="020F0502020204030204" pitchFamily="34" charset="0"/>
              </a:rPr>
              <a:t>:-It shows the problem assigned to me</a:t>
            </a:r>
          </a:p>
          <a:p>
            <a:pPr marL="285750" indent="-285750" algn="just">
              <a:buFont typeface="Arial" panose="020B0604020202020204" pitchFamily="34" charset="0"/>
              <a:buChar char="•"/>
            </a:pPr>
            <a:endParaRPr lang="en-US" sz="1400" dirty="0">
              <a:solidFill>
                <a:schemeClr val="tx1">
                  <a:lumMod val="50000"/>
                </a:schemeClr>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400" dirty="0">
                <a:solidFill>
                  <a:schemeClr val="tx1">
                    <a:lumMod val="50000"/>
                  </a:schemeClr>
                </a:solidFill>
                <a:latin typeface="Calibri" panose="020F0502020204030204" pitchFamily="34" charset="0"/>
                <a:cs typeface="Calibri" panose="020F0502020204030204" pitchFamily="34" charset="0"/>
              </a:rPr>
              <a:t>Module 3 </a:t>
            </a:r>
            <a:r>
              <a:rPr lang="en-US" sz="1600" dirty="0">
                <a:solidFill>
                  <a:schemeClr val="tx1">
                    <a:lumMod val="50000"/>
                  </a:schemeClr>
                </a:solidFill>
                <a:latin typeface="Calibri" panose="020F0502020204030204" pitchFamily="34" charset="0"/>
                <a:cs typeface="Calibri" panose="020F0502020204030204" pitchFamily="34" charset="0"/>
              </a:rPr>
              <a:t>Open:-</a:t>
            </a:r>
            <a:r>
              <a:rPr lang="en-US" sz="1400" dirty="0">
                <a:solidFill>
                  <a:schemeClr val="tx1">
                    <a:lumMod val="50000"/>
                  </a:schemeClr>
                </a:solidFill>
                <a:latin typeface="Calibri" panose="020F0502020204030204" pitchFamily="34" charset="0"/>
                <a:cs typeface="Calibri" panose="020F0502020204030204" pitchFamily="34" charset="0"/>
              </a:rPr>
              <a:t>It allows you to open existing problem in list view.</a:t>
            </a:r>
            <a:endParaRPr lang="en-US" sz="1600" dirty="0">
              <a:solidFill>
                <a:schemeClr val="tx1">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458960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54103D1-C5D4-2687-4291-71D553DBE18C}"/>
              </a:ext>
            </a:extLst>
          </p:cNvPr>
          <p:cNvSpPr txBox="1"/>
          <p:nvPr/>
        </p:nvSpPr>
        <p:spPr>
          <a:xfrm>
            <a:off x="2590800" y="422258"/>
            <a:ext cx="5404624" cy="461665"/>
          </a:xfrm>
          <a:prstGeom prst="rect">
            <a:avLst/>
          </a:prstGeom>
          <a:noFill/>
        </p:spPr>
        <p:txBody>
          <a:bodyPr wrap="square">
            <a:spAutoFit/>
          </a:bodyPr>
          <a:lstStyle/>
          <a:p>
            <a:r>
              <a:rPr lang="en-GB" sz="2400" u="sng" dirty="0">
                <a:solidFill>
                  <a:schemeClr val="tx1">
                    <a:lumMod val="50000"/>
                  </a:schemeClr>
                </a:solidFill>
                <a:latin typeface="Calibri" panose="020F0502020204030204" pitchFamily="34" charset="0"/>
                <a:cs typeface="Times New Roman" panose="02020603050405020304" pitchFamily="18" charset="0"/>
              </a:rPr>
              <a:t>Problem Application &amp; Modules</a:t>
            </a:r>
            <a:endParaRPr lang="en-US" sz="2400" dirty="0">
              <a:solidFill>
                <a:schemeClr val="tx1">
                  <a:lumMod val="50000"/>
                </a:schemeClr>
              </a:solidFill>
            </a:endParaRPr>
          </a:p>
        </p:txBody>
      </p:sp>
      <p:sp>
        <p:nvSpPr>
          <p:cNvPr id="7" name="TextBox 6">
            <a:extLst>
              <a:ext uri="{FF2B5EF4-FFF2-40B4-BE49-F238E27FC236}">
                <a16:creationId xmlns:a16="http://schemas.microsoft.com/office/drawing/2014/main" id="{C293856E-3518-3915-2070-DA029FDCAF9C}"/>
              </a:ext>
            </a:extLst>
          </p:cNvPr>
          <p:cNvSpPr txBox="1"/>
          <p:nvPr/>
        </p:nvSpPr>
        <p:spPr>
          <a:xfrm>
            <a:off x="315952" y="1586865"/>
            <a:ext cx="6397082" cy="2277547"/>
          </a:xfrm>
          <a:prstGeom prst="rect">
            <a:avLst/>
          </a:prstGeom>
          <a:noFill/>
        </p:spPr>
        <p:txBody>
          <a:bodyPr wrap="square">
            <a:spAutoFit/>
          </a:bodyPr>
          <a:lstStyle/>
          <a:p>
            <a:pPr marL="285750" indent="-285750">
              <a:buFont typeface="Arial" panose="020B0604020202020204" pitchFamily="34" charset="0"/>
              <a:buChar char="•"/>
            </a:pPr>
            <a:r>
              <a:rPr lang="en-US" sz="1600" dirty="0">
                <a:solidFill>
                  <a:schemeClr val="tx1">
                    <a:lumMod val="50000"/>
                  </a:schemeClr>
                </a:solidFill>
                <a:latin typeface="Calibri" panose="020F0502020204030204" pitchFamily="34" charset="0"/>
                <a:cs typeface="Calibri" panose="020F0502020204030204" pitchFamily="34" charset="0"/>
              </a:rPr>
              <a:t>Module 4 Open-Unassigned :- It  opens the list view of  problems which is not assigned to anyone.</a:t>
            </a:r>
          </a:p>
          <a:p>
            <a:pPr marL="285750" indent="-285750">
              <a:buFont typeface="Arial" panose="020B0604020202020204" pitchFamily="34" charset="0"/>
              <a:buChar char="•"/>
            </a:pPr>
            <a:endParaRPr lang="en-US" dirty="0">
              <a:solidFill>
                <a:schemeClr val="tx1">
                  <a:lumMod val="50000"/>
                </a:schemeClr>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sz="1600" dirty="0">
                <a:solidFill>
                  <a:schemeClr val="tx1">
                    <a:lumMod val="50000"/>
                  </a:schemeClr>
                </a:solidFill>
                <a:latin typeface="Calibri" panose="020F0502020204030204" pitchFamily="34" charset="0"/>
                <a:cs typeface="Calibri" panose="020F0502020204030204" pitchFamily="34" charset="0"/>
              </a:rPr>
              <a:t>Module 5  Resolved :- It opens the list view of resolved problems.</a:t>
            </a:r>
          </a:p>
          <a:p>
            <a:pPr marL="285750" indent="-285750">
              <a:buFont typeface="Arial" panose="020B0604020202020204" pitchFamily="34" charset="0"/>
              <a:buChar char="•"/>
            </a:pPr>
            <a:endParaRPr lang="en-IN" sz="1600" dirty="0">
              <a:solidFill>
                <a:schemeClr val="tx1">
                  <a:lumMod val="50000"/>
                </a:schemeClr>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sz="1600" dirty="0">
                <a:solidFill>
                  <a:schemeClr val="tx1">
                    <a:lumMod val="50000"/>
                  </a:schemeClr>
                </a:solidFill>
                <a:latin typeface="Calibri" panose="020F0502020204030204" pitchFamily="34" charset="0"/>
                <a:cs typeface="Calibri" panose="020F0502020204030204" pitchFamily="34" charset="0"/>
              </a:rPr>
              <a:t>Module 6 Risk accepted :- It opens the list view of problems which accepts the risk.</a:t>
            </a:r>
          </a:p>
          <a:p>
            <a:pPr marL="285750" indent="-285750">
              <a:buFont typeface="Arial" panose="020B0604020202020204" pitchFamily="34" charset="0"/>
              <a:buChar char="•"/>
            </a:pPr>
            <a:endParaRPr lang="en-IN" sz="1600" dirty="0">
              <a:solidFill>
                <a:schemeClr val="tx1">
                  <a:lumMod val="50000"/>
                </a:schemeClr>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sz="1600" dirty="0">
                <a:solidFill>
                  <a:schemeClr val="tx1">
                    <a:lumMod val="50000"/>
                  </a:schemeClr>
                </a:solidFill>
                <a:latin typeface="Calibri" panose="020F0502020204030204" pitchFamily="34" charset="0"/>
                <a:cs typeface="Calibri" panose="020F0502020204030204" pitchFamily="34" charset="0"/>
              </a:rPr>
              <a:t>Module 7 All: - It opens the list view of all state of problems.</a:t>
            </a:r>
          </a:p>
        </p:txBody>
      </p:sp>
    </p:spTree>
    <p:extLst>
      <p:ext uri="{BB962C8B-B14F-4D97-AF65-F5344CB8AC3E}">
        <p14:creationId xmlns:p14="http://schemas.microsoft.com/office/powerpoint/2010/main" val="34041376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B498FDF-F310-526B-2597-9153123F5523}"/>
              </a:ext>
            </a:extLst>
          </p:cNvPr>
          <p:cNvSpPr txBox="1"/>
          <p:nvPr/>
        </p:nvSpPr>
        <p:spPr>
          <a:xfrm>
            <a:off x="2516458" y="370220"/>
            <a:ext cx="5404624" cy="523220"/>
          </a:xfrm>
          <a:prstGeom prst="rect">
            <a:avLst/>
          </a:prstGeom>
          <a:noFill/>
        </p:spPr>
        <p:txBody>
          <a:bodyPr wrap="square">
            <a:spAutoFit/>
          </a:bodyPr>
          <a:lstStyle/>
          <a:p>
            <a:r>
              <a:rPr lang="en-US" sz="2800" u="sng" dirty="0">
                <a:solidFill>
                  <a:schemeClr val="tx1">
                    <a:lumMod val="50000"/>
                  </a:schemeClr>
                </a:solidFill>
                <a:latin typeface="Calibri" panose="020F0502020204030204" pitchFamily="34" charset="0"/>
                <a:ea typeface="+mn-ea"/>
                <a:cs typeface="Times New Roman" panose="02020603050405020304" pitchFamily="18" charset="0"/>
              </a:rPr>
              <a:t>How to create Problem</a:t>
            </a:r>
            <a:r>
              <a:rPr lang="en-US" sz="2400" u="sng" dirty="0">
                <a:solidFill>
                  <a:schemeClr val="tx1">
                    <a:lumMod val="50000"/>
                  </a:schemeClr>
                </a:solidFill>
                <a:latin typeface="Calibri" panose="020F0502020204030204" pitchFamily="34" charset="0"/>
                <a:ea typeface="+mn-ea"/>
                <a:cs typeface="Times New Roman" panose="02020603050405020304" pitchFamily="18" charset="0"/>
              </a:rPr>
              <a:t>…?</a:t>
            </a:r>
            <a:endParaRPr lang="en-US" sz="2800" dirty="0">
              <a:solidFill>
                <a:schemeClr val="tx1">
                  <a:lumMod val="50000"/>
                </a:schemeClr>
              </a:solidFill>
            </a:endParaRPr>
          </a:p>
        </p:txBody>
      </p:sp>
      <p:sp>
        <p:nvSpPr>
          <p:cNvPr id="7" name="TextBox 6">
            <a:extLst>
              <a:ext uri="{FF2B5EF4-FFF2-40B4-BE49-F238E27FC236}">
                <a16:creationId xmlns:a16="http://schemas.microsoft.com/office/drawing/2014/main" id="{850E77CB-4456-F34D-4291-9A73A0E52236}"/>
              </a:ext>
            </a:extLst>
          </p:cNvPr>
          <p:cNvSpPr txBox="1"/>
          <p:nvPr/>
        </p:nvSpPr>
        <p:spPr>
          <a:xfrm>
            <a:off x="531540" y="1196289"/>
            <a:ext cx="5757941" cy="2462213"/>
          </a:xfrm>
          <a:prstGeom prst="rect">
            <a:avLst/>
          </a:prstGeom>
          <a:noFill/>
        </p:spPr>
        <p:txBody>
          <a:bodyPr wrap="square">
            <a:spAutoFit/>
          </a:bodyPr>
          <a:lstStyle/>
          <a:p>
            <a:pPr marL="457200" indent="-457200" algn="just">
              <a:buFont typeface="+mj-lt"/>
              <a:buAutoNum type="arabicPeriod"/>
            </a:pPr>
            <a:r>
              <a:rPr lang="en-US" sz="1400" dirty="0">
                <a:solidFill>
                  <a:schemeClr val="tx1">
                    <a:lumMod val="50000"/>
                  </a:schemeClr>
                </a:solidFill>
                <a:latin typeface="Calibri" panose="020F0502020204030204" pitchFamily="34" charset="0"/>
                <a:cs typeface="Calibri" panose="020F0502020204030204" pitchFamily="34" charset="0"/>
              </a:rPr>
              <a:t>Create a Problem by Clicking Navigate to Problem &gt; Create New.</a:t>
            </a:r>
          </a:p>
          <a:p>
            <a:pPr marL="457200" indent="-457200" algn="just">
              <a:buFont typeface="+mj-lt"/>
              <a:buAutoNum type="arabicPeriod"/>
            </a:pPr>
            <a:r>
              <a:rPr lang="en-US" sz="1400" dirty="0">
                <a:solidFill>
                  <a:schemeClr val="tx1">
                    <a:lumMod val="50000"/>
                  </a:schemeClr>
                </a:solidFill>
                <a:latin typeface="Calibri" panose="020F0502020204030204" pitchFamily="34" charset="0"/>
                <a:cs typeface="Calibri" panose="020F0502020204030204" pitchFamily="34" charset="0"/>
              </a:rPr>
              <a:t>Fill the Form.</a:t>
            </a:r>
          </a:p>
          <a:p>
            <a:pPr marL="457200" indent="-457200" algn="just">
              <a:buFont typeface="+mj-lt"/>
              <a:buAutoNum type="arabicPeriod"/>
            </a:pPr>
            <a:r>
              <a:rPr lang="en-US" sz="1400" dirty="0">
                <a:solidFill>
                  <a:schemeClr val="tx1">
                    <a:lumMod val="50000"/>
                  </a:schemeClr>
                </a:solidFill>
                <a:latin typeface="Calibri" panose="020F0502020204030204" pitchFamily="34" charset="0"/>
                <a:cs typeface="Calibri" panose="020F0502020204030204" pitchFamily="34" charset="0"/>
              </a:rPr>
              <a:t>C</a:t>
            </a:r>
            <a:r>
              <a:rPr lang="en-US" sz="1400" b="0" i="0" dirty="0">
                <a:solidFill>
                  <a:schemeClr val="tx1">
                    <a:lumMod val="50000"/>
                  </a:schemeClr>
                </a:solidFill>
                <a:effectLst/>
                <a:latin typeface="Calibri" panose="020F0502020204030204" pitchFamily="34" charset="0"/>
                <a:cs typeface="Calibri" panose="020F0502020204030204" pitchFamily="34" charset="0"/>
              </a:rPr>
              <a:t>lick the </a:t>
            </a:r>
            <a:r>
              <a:rPr lang="en-US" sz="1400" b="1" i="0" dirty="0">
                <a:solidFill>
                  <a:schemeClr val="tx1">
                    <a:lumMod val="50000"/>
                  </a:schemeClr>
                </a:solidFill>
                <a:effectLst/>
                <a:latin typeface="Calibri" panose="020F0502020204030204" pitchFamily="34" charset="0"/>
                <a:cs typeface="Calibri" panose="020F0502020204030204" pitchFamily="34" charset="0"/>
              </a:rPr>
              <a:t>Notes</a:t>
            </a:r>
            <a:r>
              <a:rPr lang="en-US" sz="1400" b="0" i="0" dirty="0">
                <a:solidFill>
                  <a:schemeClr val="tx1">
                    <a:lumMod val="50000"/>
                  </a:schemeClr>
                </a:solidFill>
                <a:effectLst/>
                <a:latin typeface="Calibri" panose="020F0502020204030204" pitchFamily="34" charset="0"/>
                <a:cs typeface="Calibri" panose="020F0502020204030204" pitchFamily="34" charset="0"/>
              </a:rPr>
              <a:t> tab , to enter work notes for the problem,(When you initially create and save a problem, entering notes in the </a:t>
            </a:r>
            <a:r>
              <a:rPr lang="en-US" sz="1400" b="1" i="0" dirty="0">
                <a:solidFill>
                  <a:schemeClr val="tx1">
                    <a:lumMod val="50000"/>
                  </a:schemeClr>
                </a:solidFill>
                <a:effectLst/>
                <a:latin typeface="Calibri" panose="020F0502020204030204" pitchFamily="34" charset="0"/>
                <a:cs typeface="Calibri" panose="020F0502020204030204" pitchFamily="34" charset="0"/>
              </a:rPr>
              <a:t>Work notes</a:t>
            </a:r>
            <a:r>
              <a:rPr lang="en-US" sz="1400" b="0" i="0" dirty="0">
                <a:solidFill>
                  <a:schemeClr val="tx1">
                    <a:lumMod val="50000"/>
                  </a:schemeClr>
                </a:solidFill>
                <a:effectLst/>
                <a:latin typeface="Calibri" panose="020F0502020204030204" pitchFamily="34" charset="0"/>
                <a:cs typeface="Calibri" panose="020F0502020204030204" pitchFamily="34" charset="0"/>
              </a:rPr>
              <a:t> field is not mandatory. If you change the priority of the problem by selecting different </a:t>
            </a:r>
            <a:r>
              <a:rPr lang="en-US" sz="1400" b="1" i="0" dirty="0">
                <a:solidFill>
                  <a:schemeClr val="tx1">
                    <a:lumMod val="50000"/>
                  </a:schemeClr>
                </a:solidFill>
                <a:effectLst/>
                <a:latin typeface="Calibri" panose="020F0502020204030204" pitchFamily="34" charset="0"/>
                <a:cs typeface="Calibri" panose="020F0502020204030204" pitchFamily="34" charset="0"/>
              </a:rPr>
              <a:t>Impact</a:t>
            </a:r>
            <a:r>
              <a:rPr lang="en-US" sz="1400" b="0" i="0" dirty="0">
                <a:solidFill>
                  <a:schemeClr val="tx1">
                    <a:lumMod val="50000"/>
                  </a:schemeClr>
                </a:solidFill>
                <a:effectLst/>
                <a:latin typeface="Calibri" panose="020F0502020204030204" pitchFamily="34" charset="0"/>
                <a:cs typeface="Calibri" panose="020F0502020204030204" pitchFamily="34" charset="0"/>
              </a:rPr>
              <a:t> or </a:t>
            </a:r>
            <a:r>
              <a:rPr lang="en-US" sz="1400" b="1" i="0" dirty="0">
                <a:solidFill>
                  <a:schemeClr val="tx1">
                    <a:lumMod val="50000"/>
                  </a:schemeClr>
                </a:solidFill>
                <a:effectLst/>
                <a:latin typeface="Calibri" panose="020F0502020204030204" pitchFamily="34" charset="0"/>
                <a:cs typeface="Calibri" panose="020F0502020204030204" pitchFamily="34" charset="0"/>
              </a:rPr>
              <a:t>Urgency</a:t>
            </a:r>
            <a:r>
              <a:rPr lang="en-US" sz="1400" b="0" i="0" dirty="0">
                <a:solidFill>
                  <a:schemeClr val="tx1">
                    <a:lumMod val="50000"/>
                  </a:schemeClr>
                </a:solidFill>
                <a:effectLst/>
                <a:latin typeface="Calibri" panose="020F0502020204030204" pitchFamily="34" charset="0"/>
                <a:cs typeface="Calibri" panose="020F0502020204030204" pitchFamily="34" charset="0"/>
              </a:rPr>
              <a:t> values on an existing problem, the </a:t>
            </a:r>
            <a:r>
              <a:rPr lang="en-US" sz="1400" b="1" i="0" dirty="0">
                <a:solidFill>
                  <a:schemeClr val="tx1">
                    <a:lumMod val="50000"/>
                  </a:schemeClr>
                </a:solidFill>
                <a:effectLst/>
                <a:latin typeface="Calibri" panose="020F0502020204030204" pitchFamily="34" charset="0"/>
                <a:cs typeface="Calibri" panose="020F0502020204030204" pitchFamily="34" charset="0"/>
              </a:rPr>
              <a:t>Work notes</a:t>
            </a:r>
            <a:r>
              <a:rPr lang="en-US" sz="1400" b="0" i="0" dirty="0">
                <a:solidFill>
                  <a:schemeClr val="tx1">
                    <a:lumMod val="50000"/>
                  </a:schemeClr>
                </a:solidFill>
                <a:effectLst/>
                <a:latin typeface="Calibri" panose="020F0502020204030204" pitchFamily="34" charset="0"/>
                <a:cs typeface="Calibri" panose="020F0502020204030204" pitchFamily="34" charset="0"/>
              </a:rPr>
              <a:t> field becomes mandatory).</a:t>
            </a:r>
          </a:p>
          <a:p>
            <a:pPr marL="457200" indent="-457200" algn="just">
              <a:buFont typeface="+mj-lt"/>
              <a:buAutoNum type="arabicPeriod"/>
            </a:pPr>
            <a:r>
              <a:rPr lang="en-US" sz="1400" dirty="0">
                <a:solidFill>
                  <a:schemeClr val="tx1">
                    <a:lumMod val="50000"/>
                  </a:schemeClr>
                </a:solidFill>
                <a:latin typeface="Calibri" panose="020F0502020204030204" pitchFamily="34" charset="0"/>
                <a:cs typeface="Calibri" panose="020F0502020204030204" pitchFamily="34" charset="0"/>
              </a:rPr>
              <a:t>C</a:t>
            </a:r>
            <a:r>
              <a:rPr lang="en-US" sz="1400" b="0" i="0" dirty="0">
                <a:solidFill>
                  <a:schemeClr val="tx1">
                    <a:lumMod val="50000"/>
                  </a:schemeClr>
                </a:solidFill>
                <a:effectLst/>
                <a:latin typeface="Calibri" panose="020F0502020204030204" pitchFamily="34" charset="0"/>
                <a:cs typeface="Calibri" panose="020F0502020204030204" pitchFamily="34" charset="0"/>
              </a:rPr>
              <a:t>lick the </a:t>
            </a:r>
            <a:r>
              <a:rPr lang="en-US" sz="1400" b="1" i="0" dirty="0">
                <a:solidFill>
                  <a:schemeClr val="tx1">
                    <a:lumMod val="50000"/>
                  </a:schemeClr>
                </a:solidFill>
                <a:effectLst/>
                <a:latin typeface="Calibri" panose="020F0502020204030204" pitchFamily="34" charset="0"/>
                <a:cs typeface="Calibri" panose="020F0502020204030204" pitchFamily="34" charset="0"/>
              </a:rPr>
              <a:t>Closure Information </a:t>
            </a:r>
            <a:r>
              <a:rPr lang="en-US" sz="1400" b="0" i="0" dirty="0">
                <a:solidFill>
                  <a:schemeClr val="tx1">
                    <a:lumMod val="50000"/>
                  </a:schemeClr>
                </a:solidFill>
                <a:effectLst/>
                <a:latin typeface="Calibri" panose="020F0502020204030204" pitchFamily="34" charset="0"/>
                <a:cs typeface="Calibri" panose="020F0502020204030204" pitchFamily="34" charset="0"/>
              </a:rPr>
              <a:t>tab and enter the information, (The date on which the problem was closed and the user who closed it populate automatically).</a:t>
            </a:r>
          </a:p>
          <a:p>
            <a:pPr marL="457200" indent="-457200" algn="just">
              <a:buFont typeface="+mj-lt"/>
              <a:buAutoNum type="arabicPeriod"/>
            </a:pPr>
            <a:r>
              <a:rPr lang="en-US" sz="1400" b="0" i="0" dirty="0">
                <a:solidFill>
                  <a:schemeClr val="tx1">
                    <a:lumMod val="50000"/>
                  </a:schemeClr>
                </a:solidFill>
                <a:effectLst/>
                <a:latin typeface="Calibri" panose="020F0502020204030204" pitchFamily="34" charset="0"/>
                <a:cs typeface="Calibri" panose="020F0502020204030204" pitchFamily="34" charset="0"/>
              </a:rPr>
              <a:t>Click </a:t>
            </a:r>
            <a:r>
              <a:rPr lang="en-US" sz="1400" b="1" i="0" dirty="0">
                <a:solidFill>
                  <a:schemeClr val="tx1">
                    <a:lumMod val="50000"/>
                  </a:schemeClr>
                </a:solidFill>
                <a:effectLst/>
                <a:latin typeface="Calibri" panose="020F0502020204030204" pitchFamily="34" charset="0"/>
                <a:cs typeface="Calibri" panose="020F0502020204030204" pitchFamily="34" charset="0"/>
              </a:rPr>
              <a:t>Submit</a:t>
            </a:r>
            <a:r>
              <a:rPr lang="en-US" sz="1400" b="0" i="0" dirty="0">
                <a:solidFill>
                  <a:schemeClr val="tx1">
                    <a:lumMod val="50000"/>
                  </a:schemeClr>
                </a:solidFill>
                <a:effectLst/>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22435891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ED9C039-FB86-E27B-0B1D-C3FC99E79566}"/>
              </a:ext>
            </a:extLst>
          </p:cNvPr>
          <p:cNvSpPr txBox="1"/>
          <p:nvPr/>
        </p:nvSpPr>
        <p:spPr>
          <a:xfrm>
            <a:off x="2048108" y="437127"/>
            <a:ext cx="5404624" cy="461665"/>
          </a:xfrm>
          <a:prstGeom prst="rect">
            <a:avLst/>
          </a:prstGeom>
          <a:noFill/>
        </p:spPr>
        <p:txBody>
          <a:bodyPr wrap="square">
            <a:spAutoFit/>
          </a:bodyPr>
          <a:lstStyle/>
          <a:p>
            <a:r>
              <a:rPr lang="en-GB" sz="2400" u="sng" dirty="0">
                <a:solidFill>
                  <a:schemeClr val="tx1">
                    <a:lumMod val="50000"/>
                  </a:schemeClr>
                </a:solidFill>
                <a:latin typeface="Calibri" panose="020F0502020204030204" pitchFamily="34" charset="0"/>
                <a:ea typeface="+mn-ea"/>
                <a:cs typeface="Times New Roman" panose="02020603050405020304" pitchFamily="18" charset="0"/>
              </a:rPr>
              <a:t>Problem Management Configuration</a:t>
            </a:r>
            <a:endParaRPr lang="en-US" sz="2400" dirty="0">
              <a:solidFill>
                <a:schemeClr val="tx1">
                  <a:lumMod val="50000"/>
                </a:schemeClr>
              </a:solidFill>
            </a:endParaRPr>
          </a:p>
        </p:txBody>
      </p:sp>
      <p:pic>
        <p:nvPicPr>
          <p:cNvPr id="6" name="Content Placeholder 10">
            <a:extLst>
              <a:ext uri="{FF2B5EF4-FFF2-40B4-BE49-F238E27FC236}">
                <a16:creationId xmlns:a16="http://schemas.microsoft.com/office/drawing/2014/main" id="{89DB7907-01DF-5CEC-46D2-BA4C72D644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744" y="1152938"/>
            <a:ext cx="7686515" cy="3667167"/>
          </a:xfrm>
          <a:prstGeom prst="rect">
            <a:avLst/>
          </a:prstGeom>
        </p:spPr>
      </p:pic>
    </p:spTree>
    <p:extLst>
      <p:ext uri="{BB962C8B-B14F-4D97-AF65-F5344CB8AC3E}">
        <p14:creationId xmlns:p14="http://schemas.microsoft.com/office/powerpoint/2010/main" val="6986144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9918E06-9C43-1ACD-94BD-51E6B5AF82FE}"/>
              </a:ext>
            </a:extLst>
          </p:cNvPr>
          <p:cNvSpPr txBox="1"/>
          <p:nvPr/>
        </p:nvSpPr>
        <p:spPr>
          <a:xfrm>
            <a:off x="1992351" y="0"/>
            <a:ext cx="6112727" cy="461665"/>
          </a:xfrm>
          <a:prstGeom prst="rect">
            <a:avLst/>
          </a:prstGeom>
          <a:noFill/>
        </p:spPr>
        <p:txBody>
          <a:bodyPr wrap="square">
            <a:spAutoFit/>
          </a:bodyPr>
          <a:lstStyle/>
          <a:p>
            <a:r>
              <a:rPr lang="en-GB" sz="2400" u="sng" dirty="0">
                <a:solidFill>
                  <a:schemeClr val="tx1">
                    <a:lumMod val="50000"/>
                  </a:schemeClr>
                </a:solidFill>
                <a:latin typeface="Calibri" panose="020F0502020204030204" pitchFamily="34" charset="0"/>
                <a:ea typeface="+mn-ea"/>
                <a:cs typeface="Times New Roman" panose="02020603050405020304" pitchFamily="18" charset="0"/>
              </a:rPr>
              <a:t>Problem Management Configuration</a:t>
            </a:r>
            <a:endParaRPr lang="en-US" sz="2400" dirty="0">
              <a:solidFill>
                <a:schemeClr val="tx1">
                  <a:lumMod val="50000"/>
                </a:schemeClr>
              </a:solidFill>
            </a:endParaRPr>
          </a:p>
        </p:txBody>
      </p:sp>
      <p:sp>
        <p:nvSpPr>
          <p:cNvPr id="7" name="TextBox 6">
            <a:extLst>
              <a:ext uri="{FF2B5EF4-FFF2-40B4-BE49-F238E27FC236}">
                <a16:creationId xmlns:a16="http://schemas.microsoft.com/office/drawing/2014/main" id="{FB8E54DA-1D0E-A6EE-7DD5-B6F7BA218A9B}"/>
              </a:ext>
            </a:extLst>
          </p:cNvPr>
          <p:cNvSpPr txBox="1"/>
          <p:nvPr/>
        </p:nvSpPr>
        <p:spPr>
          <a:xfrm>
            <a:off x="416312" y="848201"/>
            <a:ext cx="6469566" cy="3447098"/>
          </a:xfrm>
          <a:prstGeom prst="rect">
            <a:avLst/>
          </a:prstGeom>
          <a:noFill/>
        </p:spPr>
        <p:txBody>
          <a:bodyPr wrap="square">
            <a:spAutoFit/>
          </a:bodyPr>
          <a:lstStyle/>
          <a:p>
            <a:pPr marL="285750" indent="-285750" algn="just">
              <a:buFont typeface="Arial" panose="020B0604020202020204" pitchFamily="34" charset="0"/>
              <a:buChar char="•"/>
            </a:pPr>
            <a:r>
              <a:rPr lang="en-US" sz="1400" b="1" dirty="0">
                <a:solidFill>
                  <a:schemeClr val="tx1">
                    <a:lumMod val="50000"/>
                  </a:schemeClr>
                </a:solidFill>
                <a:latin typeface="Calibri" panose="020F0502020204030204" pitchFamily="34" charset="0"/>
                <a:cs typeface="Calibri" panose="020F0502020204030204" pitchFamily="34" charset="0"/>
              </a:rPr>
              <a:t>Problem id:-</a:t>
            </a:r>
            <a:r>
              <a:rPr lang="en-US" sz="1400" dirty="0">
                <a:solidFill>
                  <a:schemeClr val="tx1">
                    <a:lumMod val="50000"/>
                  </a:schemeClr>
                </a:solidFill>
                <a:latin typeface="Calibri" panose="020F0502020204030204" pitchFamily="34" charset="0"/>
                <a:cs typeface="Calibri" panose="020F0502020204030204" pitchFamily="34" charset="0"/>
              </a:rPr>
              <a:t>Problem id is the number given to the problem and it is auto populated.</a:t>
            </a:r>
          </a:p>
          <a:p>
            <a:pPr marL="285750" indent="-285750" algn="just">
              <a:buFont typeface="Arial" panose="020B0604020202020204" pitchFamily="34" charset="0"/>
              <a:buChar char="•"/>
            </a:pPr>
            <a:endParaRPr lang="en-US" sz="1400" dirty="0">
              <a:solidFill>
                <a:schemeClr val="tx1">
                  <a:lumMod val="50000"/>
                </a:schemeClr>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400" b="1" dirty="0">
                <a:solidFill>
                  <a:schemeClr val="tx1">
                    <a:lumMod val="50000"/>
                  </a:schemeClr>
                </a:solidFill>
                <a:latin typeface="Calibri" panose="020F0502020204030204" pitchFamily="34" charset="0"/>
                <a:cs typeface="Calibri" panose="020F0502020204030204" pitchFamily="34" charset="0"/>
              </a:rPr>
              <a:t>First reported by:- </a:t>
            </a:r>
            <a:r>
              <a:rPr lang="en-US" sz="1400" dirty="0">
                <a:solidFill>
                  <a:schemeClr val="tx1">
                    <a:lumMod val="50000"/>
                  </a:schemeClr>
                </a:solidFill>
                <a:latin typeface="Calibri" panose="020F0502020204030204" pitchFamily="34" charset="0"/>
                <a:cs typeface="Calibri" panose="020F0502020204030204" pitchFamily="34" charset="0"/>
              </a:rPr>
              <a:t>Enter the incident number that first identified the problem. Multiple incidents can be related to the problem later in the record.</a:t>
            </a:r>
          </a:p>
          <a:p>
            <a:pPr marL="285750" indent="-285750" algn="just">
              <a:buFont typeface="Arial" panose="020B0604020202020204" pitchFamily="34" charset="0"/>
              <a:buChar char="•"/>
            </a:pPr>
            <a:endParaRPr lang="en-US" sz="1400" dirty="0">
              <a:solidFill>
                <a:schemeClr val="tx1">
                  <a:lumMod val="50000"/>
                </a:schemeClr>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Category:- </a:t>
            </a:r>
            <a:r>
              <a:rPr lang="en-US" sz="1400" dirty="0">
                <a:solidFill>
                  <a:schemeClr val="tx1">
                    <a:lumMod val="50000"/>
                  </a:schemeClr>
                </a:solidFill>
                <a:latin typeface="Calibri" panose="020F0502020204030204" pitchFamily="34" charset="0"/>
                <a:cs typeface="Calibri" panose="020F0502020204030204" pitchFamily="34" charset="0"/>
              </a:rPr>
              <a:t>Use the drop down menu to select the required Category.</a:t>
            </a:r>
          </a:p>
          <a:p>
            <a:pPr marL="285750" indent="-285750" algn="just">
              <a:buFont typeface="Arial" panose="020B0604020202020204" pitchFamily="34" charset="0"/>
              <a:buChar char="•"/>
            </a:pPr>
            <a:endParaRPr lang="en-US" sz="1400" b="1" dirty="0">
              <a:solidFill>
                <a:schemeClr val="tx1">
                  <a:lumMod val="50000"/>
                </a:schemeClr>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Service:- </a:t>
            </a:r>
            <a:r>
              <a:rPr lang="en-US" sz="1400" dirty="0">
                <a:solidFill>
                  <a:schemeClr val="tx1">
                    <a:lumMod val="50000"/>
                  </a:schemeClr>
                </a:solidFill>
                <a:latin typeface="Calibri" panose="020F0502020204030204" pitchFamily="34" charset="0"/>
                <a:cs typeface="Calibri" panose="020F0502020204030204" pitchFamily="34" charset="0"/>
              </a:rPr>
              <a:t>Affected system or service. Start typing the system or service name and select from the list of results. Or use the magnifying glass for further search options.</a:t>
            </a:r>
          </a:p>
          <a:p>
            <a:pPr marL="285750" indent="-285750" algn="just">
              <a:buFont typeface="Arial" panose="020B0604020202020204" pitchFamily="34" charset="0"/>
              <a:buChar char="•"/>
            </a:pPr>
            <a:endParaRPr lang="en-US" sz="1400" dirty="0">
              <a:solidFill>
                <a:schemeClr val="tx1">
                  <a:lumMod val="50000"/>
                </a:schemeClr>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Service Offering:- </a:t>
            </a:r>
            <a:r>
              <a:rPr lang="en-US" sz="1400" dirty="0">
                <a:solidFill>
                  <a:schemeClr val="tx1">
                    <a:lumMod val="50000"/>
                  </a:schemeClr>
                </a:solidFill>
                <a:latin typeface="Calibri" panose="020F0502020204030204" pitchFamily="34" charset="0"/>
                <a:cs typeface="Calibri" panose="020F0502020204030204" pitchFamily="34" charset="0"/>
              </a:rPr>
              <a:t>Field not currently in use (leave blank),</a:t>
            </a:r>
          </a:p>
          <a:p>
            <a:pPr marL="285750" indent="-285750" algn="just">
              <a:buFont typeface="Arial" panose="020B0604020202020204" pitchFamily="34" charset="0"/>
              <a:buChar char="•"/>
            </a:pPr>
            <a:endParaRPr lang="en-US" sz="1800" dirty="0"/>
          </a:p>
          <a:p>
            <a:pPr marL="0" indent="0">
              <a:buNone/>
            </a:pPr>
            <a:r>
              <a:rPr lang="en-US" sz="1800" b="1" dirty="0">
                <a:solidFill>
                  <a:schemeClr val="accent5">
                    <a:lumMod val="75000"/>
                  </a:schemeClr>
                </a:solidFill>
              </a:rPr>
              <a:t> </a:t>
            </a:r>
          </a:p>
        </p:txBody>
      </p:sp>
    </p:spTree>
    <p:extLst>
      <p:ext uri="{BB962C8B-B14F-4D97-AF65-F5344CB8AC3E}">
        <p14:creationId xmlns:p14="http://schemas.microsoft.com/office/powerpoint/2010/main" val="294952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CA13E1C-D28D-60CE-8422-A41CAF9FF535}"/>
              </a:ext>
            </a:extLst>
          </p:cNvPr>
          <p:cNvSpPr txBox="1"/>
          <p:nvPr/>
        </p:nvSpPr>
        <p:spPr>
          <a:xfrm>
            <a:off x="2146610" y="54268"/>
            <a:ext cx="5190892" cy="461665"/>
          </a:xfrm>
          <a:prstGeom prst="rect">
            <a:avLst/>
          </a:prstGeom>
          <a:noFill/>
        </p:spPr>
        <p:txBody>
          <a:bodyPr wrap="square">
            <a:spAutoFit/>
          </a:bodyPr>
          <a:lstStyle/>
          <a:p>
            <a:r>
              <a:rPr lang="en-GB" sz="2400" u="sng" dirty="0">
                <a:solidFill>
                  <a:schemeClr val="tx1">
                    <a:lumMod val="50000"/>
                  </a:schemeClr>
                </a:solidFill>
                <a:latin typeface="Calibri" panose="020F0502020204030204" pitchFamily="34" charset="0"/>
                <a:ea typeface="+mn-ea"/>
                <a:cs typeface="Times New Roman" panose="02020603050405020304" pitchFamily="18" charset="0"/>
              </a:rPr>
              <a:t>Problem Management Configuration</a:t>
            </a:r>
            <a:endParaRPr lang="en-US" sz="2400" dirty="0">
              <a:solidFill>
                <a:schemeClr val="tx1">
                  <a:lumMod val="50000"/>
                </a:schemeClr>
              </a:solidFill>
            </a:endParaRPr>
          </a:p>
        </p:txBody>
      </p:sp>
      <p:sp>
        <p:nvSpPr>
          <p:cNvPr id="7" name="TextBox 6">
            <a:extLst>
              <a:ext uri="{FF2B5EF4-FFF2-40B4-BE49-F238E27FC236}">
                <a16:creationId xmlns:a16="http://schemas.microsoft.com/office/drawing/2014/main" id="{08599C32-FC81-9130-4075-A1B184EC2550}"/>
              </a:ext>
            </a:extLst>
          </p:cNvPr>
          <p:cNvSpPr txBox="1"/>
          <p:nvPr/>
        </p:nvSpPr>
        <p:spPr>
          <a:xfrm>
            <a:off x="230459" y="802499"/>
            <a:ext cx="6655419" cy="2893100"/>
          </a:xfrm>
          <a:prstGeom prst="rect">
            <a:avLst/>
          </a:prstGeom>
          <a:noFill/>
        </p:spPr>
        <p:txBody>
          <a:bodyPr wrap="square">
            <a:spAutoFit/>
          </a:bodyPr>
          <a:lstStyle/>
          <a:p>
            <a:pPr marL="342900" indent="-342900" algn="just">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Configuration Item:- </a:t>
            </a:r>
            <a:r>
              <a:rPr lang="en-IN" sz="1400" dirty="0">
                <a:solidFill>
                  <a:schemeClr val="tx1">
                    <a:lumMod val="50000"/>
                  </a:schemeClr>
                </a:solidFill>
                <a:latin typeface="Calibri" panose="020F0502020204030204" pitchFamily="34" charset="0"/>
                <a:cs typeface="Calibri" panose="020F0502020204030204" pitchFamily="34" charset="0"/>
              </a:rPr>
              <a:t>Configuration item affected.</a:t>
            </a:r>
          </a:p>
          <a:p>
            <a:pPr marL="342900" indent="-342900" algn="just">
              <a:buFont typeface="Arial" panose="020B0604020202020204" pitchFamily="34" charset="0"/>
              <a:buChar char="•"/>
            </a:pPr>
            <a:endParaRPr lang="en-IN" sz="1400" dirty="0">
              <a:solidFill>
                <a:schemeClr val="tx1">
                  <a:lumMod val="50000"/>
                </a:schemeClr>
              </a:solidFill>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State:- </a:t>
            </a:r>
            <a:r>
              <a:rPr lang="en-US" sz="1400" dirty="0">
                <a:solidFill>
                  <a:schemeClr val="tx1">
                    <a:lumMod val="50000"/>
                  </a:schemeClr>
                </a:solidFill>
                <a:latin typeface="Calibri" panose="020F0502020204030204" pitchFamily="34" charset="0"/>
                <a:cs typeface="Calibri" panose="020F0502020204030204" pitchFamily="34" charset="0"/>
              </a:rPr>
              <a:t>The state of the problem is visible from the header of the record. It is automatically updated when the Assess, Confirm, Fix, Resolve and Complete actions are used to progress the problem and further detail is documented and saved within the record.</a:t>
            </a:r>
          </a:p>
          <a:p>
            <a:pPr marL="342900" indent="-342900" algn="just">
              <a:buFont typeface="Arial" panose="020B0604020202020204" pitchFamily="34" charset="0"/>
              <a:buChar char="•"/>
            </a:pPr>
            <a:endParaRPr lang="en-US" sz="1400" dirty="0">
              <a:solidFill>
                <a:schemeClr val="tx1">
                  <a:lumMod val="50000"/>
                </a:schemeClr>
              </a:solidFill>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Priority:- </a:t>
            </a:r>
            <a:r>
              <a:rPr lang="en-US" sz="1400" dirty="0">
                <a:solidFill>
                  <a:schemeClr val="tx1">
                    <a:lumMod val="50000"/>
                  </a:schemeClr>
                </a:solidFill>
                <a:latin typeface="Calibri" panose="020F0502020204030204" pitchFamily="34" charset="0"/>
                <a:cs typeface="Calibri" panose="020F0502020204030204" pitchFamily="34" charset="0"/>
              </a:rPr>
              <a:t>Priority of the problem according to impact and urgency (amend as required).</a:t>
            </a:r>
          </a:p>
          <a:p>
            <a:pPr marL="342900" indent="-342900" algn="just">
              <a:buFont typeface="Arial" panose="020B0604020202020204" pitchFamily="34" charset="0"/>
              <a:buChar char="•"/>
            </a:pPr>
            <a:endParaRPr lang="en-US" sz="1400" dirty="0">
              <a:solidFill>
                <a:schemeClr val="tx1">
                  <a:lumMod val="50000"/>
                </a:schemeClr>
              </a:solidFill>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*Assignment group:-</a:t>
            </a:r>
            <a:r>
              <a:rPr lang="en-US" sz="1400" b="1" dirty="0">
                <a:solidFill>
                  <a:schemeClr val="tx1">
                    <a:lumMod val="50000"/>
                  </a:schemeClr>
                </a:solidFill>
                <a:latin typeface="Calibri" panose="020F0502020204030204" pitchFamily="34" charset="0"/>
                <a:cs typeface="Calibri" panose="020F0502020204030204" pitchFamily="34" charset="0"/>
              </a:rPr>
              <a:t> </a:t>
            </a:r>
            <a:r>
              <a:rPr lang="en-US" sz="1400" dirty="0">
                <a:solidFill>
                  <a:schemeClr val="tx1">
                    <a:lumMod val="50000"/>
                  </a:schemeClr>
                </a:solidFill>
                <a:latin typeface="Calibri" panose="020F0502020204030204" pitchFamily="34" charset="0"/>
                <a:cs typeface="Calibri" panose="020F0502020204030204" pitchFamily="34" charset="0"/>
              </a:rPr>
              <a:t>Start typing the name of the assignment group that will own the problem and select from the list of results. Or use the magnifying glass to select from the list of groups.</a:t>
            </a:r>
          </a:p>
        </p:txBody>
      </p:sp>
    </p:spTree>
    <p:extLst>
      <p:ext uri="{BB962C8B-B14F-4D97-AF65-F5344CB8AC3E}">
        <p14:creationId xmlns:p14="http://schemas.microsoft.com/office/powerpoint/2010/main" val="42310188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92D0EA0-0A3C-D207-4E17-9E34A760FA45}"/>
              </a:ext>
            </a:extLst>
          </p:cNvPr>
          <p:cNvSpPr txBox="1"/>
          <p:nvPr/>
        </p:nvSpPr>
        <p:spPr>
          <a:xfrm>
            <a:off x="1323279" y="0"/>
            <a:ext cx="5644375" cy="461665"/>
          </a:xfrm>
          <a:prstGeom prst="rect">
            <a:avLst/>
          </a:prstGeom>
          <a:noFill/>
        </p:spPr>
        <p:txBody>
          <a:bodyPr wrap="square">
            <a:spAutoFit/>
          </a:bodyPr>
          <a:lstStyle/>
          <a:p>
            <a:r>
              <a:rPr lang="en-GB" sz="2400" u="sng" dirty="0">
                <a:solidFill>
                  <a:schemeClr val="tx1">
                    <a:lumMod val="50000"/>
                  </a:schemeClr>
                </a:solidFill>
                <a:latin typeface="Calibri" panose="020F0502020204030204" pitchFamily="34" charset="0"/>
                <a:ea typeface="+mn-ea"/>
                <a:cs typeface="Times New Roman" panose="02020603050405020304" pitchFamily="18" charset="0"/>
              </a:rPr>
              <a:t>Problem Management Configuration</a:t>
            </a:r>
            <a:endParaRPr lang="en-US" sz="2400" dirty="0">
              <a:solidFill>
                <a:schemeClr val="tx1">
                  <a:lumMod val="50000"/>
                </a:schemeClr>
              </a:solidFill>
            </a:endParaRPr>
          </a:p>
        </p:txBody>
      </p:sp>
      <p:sp>
        <p:nvSpPr>
          <p:cNvPr id="7" name="TextBox 6">
            <a:extLst>
              <a:ext uri="{FF2B5EF4-FFF2-40B4-BE49-F238E27FC236}">
                <a16:creationId xmlns:a16="http://schemas.microsoft.com/office/drawing/2014/main" id="{58EBE220-FB7A-FD3D-15FD-9889DD2FC401}"/>
              </a:ext>
            </a:extLst>
          </p:cNvPr>
          <p:cNvSpPr txBox="1"/>
          <p:nvPr/>
        </p:nvSpPr>
        <p:spPr>
          <a:xfrm>
            <a:off x="185854" y="728158"/>
            <a:ext cx="6781799" cy="2677656"/>
          </a:xfrm>
          <a:prstGeom prst="rect">
            <a:avLst/>
          </a:prstGeom>
          <a:noFill/>
        </p:spPr>
        <p:txBody>
          <a:bodyPr wrap="square">
            <a:spAutoFit/>
          </a:bodyPr>
          <a:lstStyle/>
          <a:p>
            <a:pPr marL="285750" indent="-285750">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Assigned to:- </a:t>
            </a:r>
            <a:r>
              <a:rPr lang="en-US" sz="1400" dirty="0">
                <a:solidFill>
                  <a:schemeClr val="tx1">
                    <a:lumMod val="50000"/>
                  </a:schemeClr>
                </a:solidFill>
                <a:latin typeface="Calibri" panose="020F0502020204030204" pitchFamily="34" charset="0"/>
                <a:cs typeface="Calibri" panose="020F0502020204030204" pitchFamily="34" charset="0"/>
              </a:rPr>
              <a:t>Enter the name of the person the problem should be assigned to. Or use the magnifying glass for further search options. Alternatively this can be left blank if the group's dispatcher should be responsible for assigning the problem.</a:t>
            </a:r>
          </a:p>
          <a:p>
            <a:pPr marL="285750" indent="-285750">
              <a:buFont typeface="Arial" panose="020B0604020202020204" pitchFamily="34" charset="0"/>
              <a:buChar char="•"/>
            </a:pPr>
            <a:endParaRPr lang="en-US" sz="1400" dirty="0">
              <a:solidFill>
                <a:schemeClr val="tx1">
                  <a:lumMod val="50000"/>
                </a:schemeClr>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*Problem statement:- </a:t>
            </a:r>
            <a:r>
              <a:rPr lang="en-US" sz="1400" dirty="0">
                <a:solidFill>
                  <a:schemeClr val="tx1">
                    <a:lumMod val="50000"/>
                  </a:schemeClr>
                </a:solidFill>
                <a:latin typeface="Calibri" panose="020F0502020204030204" pitchFamily="34" charset="0"/>
                <a:cs typeface="Calibri" panose="020F0502020204030204" pitchFamily="34" charset="0"/>
              </a:rPr>
              <a:t>Short description of the problem.</a:t>
            </a:r>
          </a:p>
          <a:p>
            <a:pPr marL="285750" indent="-285750">
              <a:buFont typeface="Arial" panose="020B0604020202020204" pitchFamily="34" charset="0"/>
              <a:buChar char="•"/>
            </a:pPr>
            <a:endParaRPr lang="en-US" sz="1400" dirty="0">
              <a:solidFill>
                <a:schemeClr val="tx1">
                  <a:lumMod val="50000"/>
                </a:schemeClr>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*Description:- </a:t>
            </a:r>
            <a:r>
              <a:rPr lang="en-US" sz="1400" dirty="0">
                <a:solidFill>
                  <a:schemeClr val="tx1">
                    <a:lumMod val="50000"/>
                  </a:schemeClr>
                </a:solidFill>
                <a:latin typeface="Calibri" panose="020F0502020204030204" pitchFamily="34" charset="0"/>
                <a:cs typeface="Calibri" panose="020F0502020204030204" pitchFamily="34" charset="0"/>
              </a:rPr>
              <a:t>Full description of the problem.</a:t>
            </a:r>
          </a:p>
          <a:p>
            <a:pPr marL="285750" indent="-285750">
              <a:buFont typeface="Arial" panose="020B0604020202020204" pitchFamily="34" charset="0"/>
              <a:buChar char="•"/>
            </a:pPr>
            <a:endParaRPr lang="en-US" sz="1400" dirty="0">
              <a:solidFill>
                <a:schemeClr val="tx1">
                  <a:lumMod val="50000"/>
                </a:schemeClr>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Notes:-</a:t>
            </a:r>
            <a:endParaRPr lang="en-US" sz="1400" b="1" dirty="0">
              <a:solidFill>
                <a:schemeClr val="tx1">
                  <a:lumMod val="50000"/>
                </a:schemeClr>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sz="1400" dirty="0">
                <a:solidFill>
                  <a:schemeClr val="tx1">
                    <a:lumMod val="50000"/>
                  </a:schemeClr>
                </a:solidFill>
                <a:latin typeface="Calibri" panose="020F0502020204030204" pitchFamily="34" charset="0"/>
                <a:cs typeface="Calibri" panose="020F0502020204030204" pitchFamily="34" charset="0"/>
              </a:rPr>
              <a:t>Work notes list</a:t>
            </a:r>
            <a:r>
              <a:rPr lang="en-US" sz="1400" b="1" dirty="0">
                <a:solidFill>
                  <a:schemeClr val="tx1">
                    <a:lumMod val="50000"/>
                  </a:schemeClr>
                </a:solidFill>
                <a:latin typeface="Calibri" panose="020F0502020204030204" pitchFamily="34" charset="0"/>
                <a:cs typeface="Calibri" panose="020F0502020204030204" pitchFamily="34" charset="0"/>
              </a:rPr>
              <a:t> </a:t>
            </a:r>
            <a:r>
              <a:rPr lang="en-US" sz="1400" dirty="0">
                <a:solidFill>
                  <a:schemeClr val="tx1">
                    <a:lumMod val="50000"/>
                  </a:schemeClr>
                </a:solidFill>
                <a:latin typeface="Calibri" panose="020F0502020204030204" pitchFamily="34" charset="0"/>
                <a:cs typeface="Calibri" panose="020F0502020204030204" pitchFamily="34" charset="0"/>
              </a:rPr>
              <a:t>Select the </a:t>
            </a:r>
            <a:r>
              <a:rPr lang="en-US" sz="1400" b="1" dirty="0">
                <a:solidFill>
                  <a:schemeClr val="tx1">
                    <a:lumMod val="50000"/>
                  </a:schemeClr>
                </a:solidFill>
                <a:latin typeface="Calibri" panose="020F0502020204030204" pitchFamily="34" charset="0"/>
                <a:cs typeface="Calibri" panose="020F0502020204030204" pitchFamily="34" charset="0"/>
              </a:rPr>
              <a:t>padlock</a:t>
            </a:r>
            <a:r>
              <a:rPr lang="en-US" sz="1400" dirty="0">
                <a:solidFill>
                  <a:schemeClr val="tx1">
                    <a:lumMod val="50000"/>
                  </a:schemeClr>
                </a:solidFill>
                <a:latin typeface="Calibri" panose="020F0502020204030204" pitchFamily="34" charset="0"/>
                <a:cs typeface="Calibri" panose="020F0502020204030204" pitchFamily="34" charset="0"/>
              </a:rPr>
              <a:t> to add users to the watch list for this problem.</a:t>
            </a:r>
          </a:p>
          <a:p>
            <a:pPr marL="285750" indent="-285750">
              <a:buFont typeface="Arial" panose="020B0604020202020204" pitchFamily="34" charset="0"/>
              <a:buChar char="•"/>
            </a:pPr>
            <a:r>
              <a:rPr lang="en-US" sz="1400" dirty="0">
                <a:solidFill>
                  <a:schemeClr val="tx1">
                    <a:lumMod val="50000"/>
                  </a:schemeClr>
                </a:solidFill>
                <a:latin typeface="Calibri" panose="020F0502020204030204" pitchFamily="34" charset="0"/>
                <a:cs typeface="Calibri" panose="020F0502020204030204" pitchFamily="34" charset="0"/>
              </a:rPr>
              <a:t>Select </a:t>
            </a:r>
            <a:r>
              <a:rPr lang="en-US" sz="1400" b="1" dirty="0">
                <a:solidFill>
                  <a:schemeClr val="tx1">
                    <a:lumMod val="50000"/>
                  </a:schemeClr>
                </a:solidFill>
                <a:latin typeface="Calibri" panose="020F0502020204030204" pitchFamily="34" charset="0"/>
                <a:cs typeface="Calibri" panose="020F0502020204030204" pitchFamily="34" charset="0"/>
              </a:rPr>
              <a:t>Add me </a:t>
            </a:r>
            <a:r>
              <a:rPr lang="en-US" sz="1400" dirty="0">
                <a:solidFill>
                  <a:schemeClr val="tx1">
                    <a:lumMod val="50000"/>
                  </a:schemeClr>
                </a:solidFill>
                <a:latin typeface="Calibri" panose="020F0502020204030204" pitchFamily="34" charset="0"/>
                <a:cs typeface="Calibri" panose="020F0502020204030204" pitchFamily="34" charset="0"/>
              </a:rPr>
              <a:t>button to add yourself to the watch list.</a:t>
            </a:r>
          </a:p>
          <a:p>
            <a:pPr marL="285750" indent="-285750">
              <a:buFont typeface="Arial" panose="020B0604020202020204" pitchFamily="34" charset="0"/>
              <a:buChar char="•"/>
            </a:pPr>
            <a:r>
              <a:rPr lang="en-US" sz="1400" dirty="0">
                <a:solidFill>
                  <a:schemeClr val="tx1">
                    <a:lumMod val="50000"/>
                  </a:schemeClr>
                </a:solidFill>
                <a:latin typeface="Calibri" panose="020F0502020204030204" pitchFamily="34" charset="0"/>
                <a:cs typeface="Calibri" panose="020F0502020204030204" pitchFamily="34" charset="0"/>
              </a:rPr>
              <a:t>Select the </a:t>
            </a:r>
            <a:r>
              <a:rPr lang="en-US" sz="1400" b="1" dirty="0">
                <a:solidFill>
                  <a:schemeClr val="tx1">
                    <a:lumMod val="50000"/>
                  </a:schemeClr>
                </a:solidFill>
                <a:latin typeface="Calibri" panose="020F0502020204030204" pitchFamily="34" charset="0"/>
                <a:cs typeface="Calibri" panose="020F0502020204030204" pitchFamily="34" charset="0"/>
              </a:rPr>
              <a:t>padlock</a:t>
            </a:r>
            <a:r>
              <a:rPr lang="en-US" sz="1400" dirty="0">
                <a:solidFill>
                  <a:schemeClr val="tx1">
                    <a:lumMod val="50000"/>
                  </a:schemeClr>
                </a:solidFill>
                <a:latin typeface="Calibri" panose="020F0502020204030204" pitchFamily="34" charset="0"/>
                <a:cs typeface="Calibri" panose="020F0502020204030204" pitchFamily="34" charset="0"/>
              </a:rPr>
              <a:t> to add users to the watch list for this problem.</a:t>
            </a:r>
          </a:p>
        </p:txBody>
      </p:sp>
    </p:spTree>
    <p:extLst>
      <p:ext uri="{BB962C8B-B14F-4D97-AF65-F5344CB8AC3E}">
        <p14:creationId xmlns:p14="http://schemas.microsoft.com/office/powerpoint/2010/main" val="4014728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484064" y="1052430"/>
            <a:ext cx="7704000" cy="5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What is                    ….?</a:t>
            </a:r>
            <a:endParaRPr dirty="0"/>
          </a:p>
        </p:txBody>
      </p:sp>
      <p:sp>
        <p:nvSpPr>
          <p:cNvPr id="372" name="Google Shape;372;p38"/>
          <p:cNvSpPr txBox="1">
            <a:spLocks noGrp="1"/>
          </p:cNvSpPr>
          <p:nvPr>
            <p:ph type="body" idx="1"/>
          </p:nvPr>
        </p:nvSpPr>
        <p:spPr>
          <a:xfrm>
            <a:off x="517649" y="2139790"/>
            <a:ext cx="7704000" cy="2575333"/>
          </a:xfrm>
          <a:prstGeom prst="rect">
            <a:avLst/>
          </a:prstGeom>
        </p:spPr>
        <p:txBody>
          <a:bodyPr spcFirstLastPara="1" wrap="square" lIns="91425" tIns="91425" rIns="91425" bIns="91425" anchor="ctr" anchorCtr="0">
            <a:noAutofit/>
          </a:bodyPr>
          <a:lstStyle/>
          <a:p>
            <a:pPr marL="0" indent="0">
              <a:buNone/>
            </a:pPr>
            <a:r>
              <a:rPr lang="en-US" sz="2400" b="0" i="0" dirty="0">
                <a:effectLst/>
                <a:latin typeface="Sitka Banner" panose="02000505000000020004" pitchFamily="2" charset="0"/>
              </a:rPr>
              <a:t>ServiceNow is a cloud-based workflow automation platform that enables enterprise organizations to improve operational efficiencies by streamlining and automating routine work tasks.</a:t>
            </a:r>
          </a:p>
          <a:p>
            <a:pPr marL="0" lvl="0" indent="0" algn="l" rtl="0">
              <a:spcBef>
                <a:spcPts val="0"/>
              </a:spcBef>
              <a:spcAft>
                <a:spcPts val="0"/>
              </a:spcAft>
              <a:buNone/>
            </a:pPr>
            <a:endParaRPr sz="2400" dirty="0">
              <a:solidFill>
                <a:schemeClr val="dk1"/>
              </a:solidFill>
              <a:latin typeface="Sitka Banner" panose="02000505000000020004" pitchFamily="2" charset="0"/>
            </a:endParaRPr>
          </a:p>
        </p:txBody>
      </p:sp>
      <p:pic>
        <p:nvPicPr>
          <p:cNvPr id="9" name="Picture 8">
            <a:extLst>
              <a:ext uri="{FF2B5EF4-FFF2-40B4-BE49-F238E27FC236}">
                <a16:creationId xmlns:a16="http://schemas.microsoft.com/office/drawing/2014/main" id="{230615E6-DD39-73C1-A816-3EB590BB84CF}"/>
              </a:ext>
            </a:extLst>
          </p:cNvPr>
          <p:cNvPicPr>
            <a:picLocks noChangeAspect="1"/>
          </p:cNvPicPr>
          <p:nvPr/>
        </p:nvPicPr>
        <p:blipFill>
          <a:blip r:embed="rId3"/>
          <a:stretch>
            <a:fillRect/>
          </a:stretch>
        </p:blipFill>
        <p:spPr>
          <a:xfrm>
            <a:off x="2282024" y="330959"/>
            <a:ext cx="2715789" cy="1863766"/>
          </a:xfrm>
          <a:prstGeom prst="rect">
            <a:avLst/>
          </a:prstGeom>
        </p:spPr>
      </p:pic>
      <p:pic>
        <p:nvPicPr>
          <p:cNvPr id="11" name="Picture 10">
            <a:extLst>
              <a:ext uri="{FF2B5EF4-FFF2-40B4-BE49-F238E27FC236}">
                <a16:creationId xmlns:a16="http://schemas.microsoft.com/office/drawing/2014/main" id="{64455F9F-9A38-9882-F941-5D64ABEE9B2E}"/>
              </a:ext>
            </a:extLst>
          </p:cNvPr>
          <p:cNvPicPr>
            <a:picLocks noChangeAspect="1"/>
          </p:cNvPicPr>
          <p:nvPr/>
        </p:nvPicPr>
        <p:blipFill>
          <a:blip r:embed="rId4"/>
          <a:stretch>
            <a:fillRect/>
          </a:stretch>
        </p:blipFill>
        <p:spPr>
          <a:xfrm>
            <a:off x="7936355" y="423678"/>
            <a:ext cx="1379991" cy="776245"/>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C367BC7-889C-4F66-0A72-F50C3A18AC3F}"/>
              </a:ext>
            </a:extLst>
          </p:cNvPr>
          <p:cNvSpPr txBox="1"/>
          <p:nvPr/>
        </p:nvSpPr>
        <p:spPr>
          <a:xfrm>
            <a:off x="1925445" y="0"/>
            <a:ext cx="6898887" cy="461665"/>
          </a:xfrm>
          <a:prstGeom prst="rect">
            <a:avLst/>
          </a:prstGeom>
          <a:noFill/>
        </p:spPr>
        <p:txBody>
          <a:bodyPr wrap="square">
            <a:spAutoFit/>
          </a:bodyPr>
          <a:lstStyle/>
          <a:p>
            <a:r>
              <a:rPr lang="en-GB" sz="2400" u="sng" dirty="0">
                <a:solidFill>
                  <a:schemeClr val="tx1">
                    <a:lumMod val="50000"/>
                  </a:schemeClr>
                </a:solidFill>
                <a:latin typeface="Calibri" panose="020F0502020204030204" pitchFamily="34" charset="0"/>
                <a:ea typeface="+mn-ea"/>
                <a:cs typeface="Times New Roman" panose="02020603050405020304" pitchFamily="18" charset="0"/>
              </a:rPr>
              <a:t>Problem Management Configuration</a:t>
            </a:r>
            <a:endParaRPr lang="en-US" sz="2400" dirty="0">
              <a:solidFill>
                <a:schemeClr val="tx1">
                  <a:lumMod val="50000"/>
                </a:schemeClr>
              </a:solidFill>
            </a:endParaRPr>
          </a:p>
        </p:txBody>
      </p:sp>
      <p:sp>
        <p:nvSpPr>
          <p:cNvPr id="7" name="TextBox 6">
            <a:extLst>
              <a:ext uri="{FF2B5EF4-FFF2-40B4-BE49-F238E27FC236}">
                <a16:creationId xmlns:a16="http://schemas.microsoft.com/office/drawing/2014/main" id="{D44DAB12-B1E1-D8B6-770D-8829A5D7334E}"/>
              </a:ext>
            </a:extLst>
          </p:cNvPr>
          <p:cNvSpPr txBox="1"/>
          <p:nvPr/>
        </p:nvSpPr>
        <p:spPr>
          <a:xfrm>
            <a:off x="349406" y="939958"/>
            <a:ext cx="7055004" cy="2677656"/>
          </a:xfrm>
          <a:prstGeom prst="rect">
            <a:avLst/>
          </a:prstGeom>
          <a:noFill/>
        </p:spPr>
        <p:txBody>
          <a:bodyPr wrap="square">
            <a:spAutoFit/>
          </a:bodyPr>
          <a:lstStyle/>
          <a:p>
            <a:pPr marL="0" indent="0">
              <a:buNone/>
            </a:pPr>
            <a:r>
              <a:rPr lang="en-US" sz="1400" dirty="0">
                <a:solidFill>
                  <a:schemeClr val="tx1">
                    <a:lumMod val="50000"/>
                  </a:schemeClr>
                </a:solidFill>
                <a:latin typeface="Calibri" panose="020F0502020204030204" pitchFamily="34" charset="0"/>
                <a:cs typeface="Calibri" panose="020F0502020204030204" pitchFamily="34" charset="0"/>
              </a:rPr>
              <a:t>Select </a:t>
            </a:r>
            <a:r>
              <a:rPr lang="en-US" sz="1400" b="1" dirty="0">
                <a:solidFill>
                  <a:schemeClr val="tx1">
                    <a:lumMod val="50000"/>
                  </a:schemeClr>
                </a:solidFill>
                <a:latin typeface="Calibri" panose="020F0502020204030204" pitchFamily="34" charset="0"/>
                <a:cs typeface="Calibri" panose="020F0502020204030204" pitchFamily="34" charset="0"/>
              </a:rPr>
              <a:t>Add me </a:t>
            </a:r>
            <a:r>
              <a:rPr lang="en-US" sz="1400" dirty="0">
                <a:solidFill>
                  <a:schemeClr val="tx1">
                    <a:lumMod val="50000"/>
                  </a:schemeClr>
                </a:solidFill>
                <a:latin typeface="Calibri" panose="020F0502020204030204" pitchFamily="34" charset="0"/>
                <a:cs typeface="Calibri" panose="020F0502020204030204" pitchFamily="34" charset="0"/>
              </a:rPr>
              <a:t>button to add yourself to the watch list.</a:t>
            </a:r>
          </a:p>
          <a:p>
            <a:pPr marL="0" indent="0">
              <a:buNone/>
            </a:pPr>
            <a:r>
              <a:rPr lang="en-IN" sz="1400" dirty="0">
                <a:solidFill>
                  <a:schemeClr val="tx1">
                    <a:lumMod val="50000"/>
                  </a:schemeClr>
                </a:solidFill>
                <a:latin typeface="Calibri" panose="020F0502020204030204" pitchFamily="34" charset="0"/>
                <a:cs typeface="Calibri" panose="020F0502020204030204" pitchFamily="34" charset="0"/>
              </a:rPr>
              <a:t>Work notes</a:t>
            </a:r>
            <a:r>
              <a:rPr lang="en-US" sz="1400" dirty="0">
                <a:solidFill>
                  <a:schemeClr val="tx1">
                    <a:lumMod val="50000"/>
                  </a:schemeClr>
                </a:solidFill>
                <a:latin typeface="Calibri" panose="020F0502020204030204" pitchFamily="34" charset="0"/>
                <a:cs typeface="Calibri" panose="020F0502020204030204" pitchFamily="34" charset="0"/>
              </a:rPr>
              <a:t> Free text documenting how the problem is progressing.</a:t>
            </a:r>
          </a:p>
          <a:p>
            <a:pPr marL="0" indent="0">
              <a:buNone/>
            </a:pPr>
            <a:endParaRPr lang="en-US" sz="1400" dirty="0">
              <a:solidFill>
                <a:schemeClr val="tx1">
                  <a:lumMod val="50000"/>
                </a:schemeClr>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Analysis Information:- </a:t>
            </a:r>
          </a:p>
          <a:p>
            <a:pPr marL="0" indent="0">
              <a:buNone/>
            </a:pPr>
            <a:r>
              <a:rPr lang="en-IN" sz="1400" dirty="0">
                <a:solidFill>
                  <a:schemeClr val="tx1">
                    <a:lumMod val="50000"/>
                  </a:schemeClr>
                </a:solidFill>
                <a:latin typeface="Calibri" panose="020F0502020204030204" pitchFamily="34" charset="0"/>
                <a:cs typeface="Calibri" panose="020F0502020204030204" pitchFamily="34" charset="0"/>
              </a:rPr>
              <a:t>Primary Known Error article</a:t>
            </a:r>
            <a:r>
              <a:rPr lang="en-IN" sz="1400" b="1" dirty="0">
                <a:solidFill>
                  <a:schemeClr val="tx1">
                    <a:lumMod val="50000"/>
                  </a:schemeClr>
                </a:solidFill>
                <a:latin typeface="Calibri" panose="020F0502020204030204" pitchFamily="34" charset="0"/>
                <a:cs typeface="Calibri" panose="020F0502020204030204" pitchFamily="34" charset="0"/>
              </a:rPr>
              <a:t> </a:t>
            </a:r>
            <a:r>
              <a:rPr lang="en-US" sz="1400" dirty="0">
                <a:solidFill>
                  <a:schemeClr val="tx1">
                    <a:lumMod val="50000"/>
                  </a:schemeClr>
                </a:solidFill>
                <a:latin typeface="Calibri" panose="020F0502020204030204" pitchFamily="34" charset="0"/>
                <a:cs typeface="Calibri" panose="020F0502020204030204" pitchFamily="34" charset="0"/>
              </a:rPr>
              <a:t>Primary Known Error article related to this problem</a:t>
            </a:r>
            <a:endParaRPr lang="en-IN" sz="1400" b="1" dirty="0">
              <a:solidFill>
                <a:schemeClr val="tx1">
                  <a:lumMod val="50000"/>
                </a:schemeClr>
              </a:solidFill>
              <a:latin typeface="Calibri" panose="020F0502020204030204" pitchFamily="34" charset="0"/>
              <a:cs typeface="Calibri" panose="020F0502020204030204" pitchFamily="34" charset="0"/>
            </a:endParaRPr>
          </a:p>
          <a:p>
            <a:pPr marL="0" indent="0">
              <a:buNone/>
            </a:pPr>
            <a:r>
              <a:rPr lang="en-IN" sz="1400" dirty="0">
                <a:solidFill>
                  <a:schemeClr val="tx1">
                    <a:lumMod val="50000"/>
                  </a:schemeClr>
                </a:solidFill>
                <a:latin typeface="Calibri" panose="020F0502020204030204" pitchFamily="34" charset="0"/>
                <a:cs typeface="Calibri" panose="020F0502020204030204" pitchFamily="34" charset="0"/>
              </a:rPr>
              <a:t>Workaround</a:t>
            </a:r>
            <a:r>
              <a:rPr lang="en-IN" sz="1400" b="1" dirty="0">
                <a:solidFill>
                  <a:schemeClr val="tx1">
                    <a:lumMod val="50000"/>
                  </a:schemeClr>
                </a:solidFill>
                <a:latin typeface="Calibri" panose="020F0502020204030204" pitchFamily="34" charset="0"/>
                <a:cs typeface="Calibri" panose="020F0502020204030204" pitchFamily="34" charset="0"/>
              </a:rPr>
              <a:t> </a:t>
            </a:r>
            <a:r>
              <a:rPr lang="en-US" sz="1400" dirty="0">
                <a:solidFill>
                  <a:schemeClr val="tx1">
                    <a:lumMod val="50000"/>
                  </a:schemeClr>
                </a:solidFill>
                <a:latin typeface="Calibri" panose="020F0502020204030204" pitchFamily="34" charset="0"/>
                <a:cs typeface="Calibri" panose="020F0502020204030204" pitchFamily="34" charset="0"/>
              </a:rPr>
              <a:t>Details of the workaround currently in place whilst the root cause is being investigated,</a:t>
            </a:r>
            <a:endParaRPr lang="en-IN" sz="1400" b="1" dirty="0">
              <a:solidFill>
                <a:schemeClr val="tx1">
                  <a:lumMod val="50000"/>
                </a:schemeClr>
              </a:solidFill>
              <a:latin typeface="Calibri" panose="020F0502020204030204" pitchFamily="34" charset="0"/>
              <a:cs typeface="Calibri" panose="020F0502020204030204" pitchFamily="34" charset="0"/>
            </a:endParaRPr>
          </a:p>
          <a:p>
            <a:pPr marL="0" indent="0">
              <a:buNone/>
            </a:pPr>
            <a:r>
              <a:rPr lang="en-IN" sz="1400" dirty="0">
                <a:solidFill>
                  <a:schemeClr val="tx1">
                    <a:lumMod val="50000"/>
                  </a:schemeClr>
                </a:solidFill>
                <a:latin typeface="Calibri" panose="020F0502020204030204" pitchFamily="34" charset="0"/>
                <a:cs typeface="Calibri" panose="020F0502020204030204" pitchFamily="34" charset="0"/>
              </a:rPr>
              <a:t>Cause notes</a:t>
            </a:r>
            <a:r>
              <a:rPr lang="en-IN" sz="1400" b="1" dirty="0">
                <a:solidFill>
                  <a:schemeClr val="tx1">
                    <a:lumMod val="50000"/>
                  </a:schemeClr>
                </a:solidFill>
                <a:latin typeface="Calibri" panose="020F0502020204030204" pitchFamily="34" charset="0"/>
                <a:cs typeface="Calibri" panose="020F0502020204030204" pitchFamily="34" charset="0"/>
              </a:rPr>
              <a:t> </a:t>
            </a:r>
            <a:r>
              <a:rPr lang="en-US" sz="1400" dirty="0">
                <a:solidFill>
                  <a:schemeClr val="tx1">
                    <a:lumMod val="50000"/>
                  </a:schemeClr>
                </a:solidFill>
                <a:latin typeface="Calibri" panose="020F0502020204030204" pitchFamily="34" charset="0"/>
                <a:cs typeface="Calibri" panose="020F0502020204030204" pitchFamily="34" charset="0"/>
              </a:rPr>
              <a:t>Details of the root cause once identified.</a:t>
            </a:r>
          </a:p>
          <a:p>
            <a:pPr marL="0" indent="0">
              <a:buNone/>
            </a:pPr>
            <a:endParaRPr lang="en-IN" sz="1400" b="1" dirty="0">
              <a:solidFill>
                <a:schemeClr val="tx1">
                  <a:lumMod val="50000"/>
                </a:schemeClr>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sz="1400" b="1" dirty="0">
                <a:solidFill>
                  <a:schemeClr val="tx1">
                    <a:lumMod val="50000"/>
                  </a:schemeClr>
                </a:solidFill>
                <a:latin typeface="Calibri" panose="020F0502020204030204" pitchFamily="34" charset="0"/>
                <a:cs typeface="Calibri" panose="020F0502020204030204" pitchFamily="34" charset="0"/>
              </a:rPr>
              <a:t>Resolution Information:-</a:t>
            </a:r>
          </a:p>
          <a:p>
            <a:pPr marL="0" indent="0">
              <a:buNone/>
            </a:pPr>
            <a:r>
              <a:rPr lang="en-IN" sz="1400" dirty="0">
                <a:solidFill>
                  <a:schemeClr val="tx1">
                    <a:lumMod val="50000"/>
                  </a:schemeClr>
                </a:solidFill>
                <a:latin typeface="Calibri" panose="020F0502020204030204" pitchFamily="34" charset="0"/>
                <a:cs typeface="Calibri" panose="020F0502020204030204" pitchFamily="34" charset="0"/>
              </a:rPr>
              <a:t>Resolved by </a:t>
            </a:r>
            <a:r>
              <a:rPr lang="en-US" sz="1400" dirty="0">
                <a:solidFill>
                  <a:schemeClr val="tx1">
                    <a:lumMod val="50000"/>
                  </a:schemeClr>
                </a:solidFill>
                <a:latin typeface="Calibri" panose="020F0502020204030204" pitchFamily="34" charset="0"/>
                <a:cs typeface="Calibri" panose="020F0502020204030204" pitchFamily="34" charset="0"/>
              </a:rPr>
              <a:t>Name of the person who resolved the problem</a:t>
            </a:r>
          </a:p>
          <a:p>
            <a:pPr marL="0" indent="0">
              <a:buNone/>
            </a:pPr>
            <a:r>
              <a:rPr lang="en-IN" sz="1400" dirty="0">
                <a:solidFill>
                  <a:schemeClr val="tx1">
                    <a:lumMod val="50000"/>
                  </a:schemeClr>
                </a:solidFill>
                <a:latin typeface="Calibri" panose="020F0502020204030204" pitchFamily="34" charset="0"/>
                <a:cs typeface="Calibri" panose="020F0502020204030204" pitchFamily="34" charset="0"/>
              </a:rPr>
              <a:t>Resolved</a:t>
            </a:r>
            <a:r>
              <a:rPr lang="en-US" sz="1400" dirty="0">
                <a:solidFill>
                  <a:schemeClr val="tx1">
                    <a:lumMod val="50000"/>
                  </a:schemeClr>
                </a:solidFill>
                <a:latin typeface="Calibri" panose="020F0502020204030204" pitchFamily="34" charset="0"/>
                <a:cs typeface="Calibri" panose="020F0502020204030204" pitchFamily="34" charset="0"/>
              </a:rPr>
              <a:t>  Date the problem was resolved.</a:t>
            </a:r>
          </a:p>
        </p:txBody>
      </p:sp>
    </p:spTree>
    <p:extLst>
      <p:ext uri="{BB962C8B-B14F-4D97-AF65-F5344CB8AC3E}">
        <p14:creationId xmlns:p14="http://schemas.microsoft.com/office/powerpoint/2010/main" val="37722590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C8E83-CC4E-A8F0-1F75-C7341E648D7E}"/>
              </a:ext>
            </a:extLst>
          </p:cNvPr>
          <p:cNvSpPr>
            <a:spLocks noGrp="1"/>
          </p:cNvSpPr>
          <p:nvPr>
            <p:ph type="title"/>
          </p:nvPr>
        </p:nvSpPr>
        <p:spPr>
          <a:xfrm>
            <a:off x="378842" y="896174"/>
            <a:ext cx="6417808" cy="3431986"/>
          </a:xfrm>
        </p:spPr>
        <p:txBody>
          <a:bodyPr/>
          <a:lstStyle/>
          <a:p>
            <a:pPr algn="l"/>
            <a:r>
              <a:rPr lang="en-US" sz="2000" dirty="0">
                <a:latin typeface="Calibri" panose="020F0502020204030204" pitchFamily="34" charset="0"/>
                <a:cs typeface="Calibri" panose="020F0502020204030204" pitchFamily="34" charset="0"/>
              </a:rPr>
              <a:t>1.UI Policies:- 17</a:t>
            </a:r>
            <a:br>
              <a:rPr lang="en-US" sz="2000" dirty="0">
                <a:latin typeface="Calibri" panose="020F0502020204030204" pitchFamily="34" charset="0"/>
                <a:cs typeface="Calibri" panose="020F0502020204030204" pitchFamily="34" charset="0"/>
              </a:rPr>
            </a:br>
            <a:r>
              <a:rPr lang="en-US" sz="2000" dirty="0">
                <a:latin typeface="Calibri" panose="020F0502020204030204" pitchFamily="34" charset="0"/>
                <a:cs typeface="Calibri" panose="020F0502020204030204" pitchFamily="34" charset="0"/>
              </a:rPr>
              <a:t>2.Client Scripts:- 11</a:t>
            </a:r>
            <a:br>
              <a:rPr lang="en-US" sz="2000" dirty="0">
                <a:latin typeface="Calibri" panose="020F0502020204030204" pitchFamily="34" charset="0"/>
                <a:cs typeface="Calibri" panose="020F0502020204030204" pitchFamily="34" charset="0"/>
              </a:rPr>
            </a:br>
            <a:r>
              <a:rPr lang="en-US" sz="2000" dirty="0">
                <a:latin typeface="Calibri" panose="020F0502020204030204" pitchFamily="34" charset="0"/>
                <a:cs typeface="Calibri" panose="020F0502020204030204" pitchFamily="34" charset="0"/>
              </a:rPr>
              <a:t>3.Business Rules:- 5</a:t>
            </a:r>
            <a:br>
              <a:rPr lang="en-US" sz="2000" dirty="0">
                <a:latin typeface="Calibri" panose="020F0502020204030204" pitchFamily="34" charset="0"/>
                <a:cs typeface="Calibri" panose="020F0502020204030204" pitchFamily="34" charset="0"/>
              </a:rPr>
            </a:br>
            <a:r>
              <a:rPr lang="en-US" sz="2000" dirty="0">
                <a:latin typeface="Calibri" panose="020F0502020204030204" pitchFamily="34" charset="0"/>
                <a:cs typeface="Calibri" panose="020F0502020204030204" pitchFamily="34" charset="0"/>
              </a:rPr>
              <a:t>4.Notifications:- 7</a:t>
            </a:r>
            <a:br>
              <a:rPr lang="en-US" sz="2000" dirty="0">
                <a:latin typeface="Calibri" panose="020F0502020204030204" pitchFamily="34" charset="0"/>
                <a:cs typeface="Calibri" panose="020F0502020204030204" pitchFamily="34" charset="0"/>
              </a:rPr>
            </a:br>
            <a:r>
              <a:rPr lang="en-US" sz="2000" dirty="0">
                <a:latin typeface="Calibri" panose="020F0502020204030204" pitchFamily="34" charset="0"/>
                <a:cs typeface="Calibri" panose="020F0502020204030204" pitchFamily="34" charset="0"/>
              </a:rPr>
              <a:t>5.UI Actions:- 2</a:t>
            </a:r>
            <a:br>
              <a:rPr lang="en-US" sz="2000" dirty="0">
                <a:latin typeface="Calibri" panose="020F0502020204030204" pitchFamily="34" charset="0"/>
                <a:cs typeface="Calibri" panose="020F0502020204030204" pitchFamily="34" charset="0"/>
              </a:rPr>
            </a:br>
            <a:r>
              <a:rPr lang="en-US" sz="2000" dirty="0">
                <a:latin typeface="Calibri" panose="020F0502020204030204" pitchFamily="34" charset="0"/>
                <a:cs typeface="Calibri" panose="020F0502020204030204" pitchFamily="34" charset="0"/>
              </a:rPr>
              <a:t>6.By using Form Design:- 8(Making Fields Mandatory)</a:t>
            </a:r>
          </a:p>
        </p:txBody>
      </p:sp>
      <p:sp>
        <p:nvSpPr>
          <p:cNvPr id="3" name="Subtitle 2">
            <a:extLst>
              <a:ext uri="{FF2B5EF4-FFF2-40B4-BE49-F238E27FC236}">
                <a16:creationId xmlns:a16="http://schemas.microsoft.com/office/drawing/2014/main" id="{8D9026BF-00E7-A401-D37C-62C2FD5D5E00}"/>
              </a:ext>
            </a:extLst>
          </p:cNvPr>
          <p:cNvSpPr>
            <a:spLocks noGrp="1"/>
          </p:cNvSpPr>
          <p:nvPr>
            <p:ph type="subTitle" idx="1"/>
          </p:nvPr>
        </p:nvSpPr>
        <p:spPr>
          <a:xfrm>
            <a:off x="2074128" y="0"/>
            <a:ext cx="4722522" cy="531901"/>
          </a:xfrm>
        </p:spPr>
        <p:txBody>
          <a:bodyPr/>
          <a:lstStyle/>
          <a:p>
            <a:r>
              <a:rPr lang="en-US" sz="2400" dirty="0">
                <a:latin typeface="Calibri" panose="020F0502020204030204" pitchFamily="34" charset="0"/>
                <a:cs typeface="Calibri" panose="020F0502020204030204" pitchFamily="34" charset="0"/>
              </a:rPr>
              <a:t>Scripts Used</a:t>
            </a:r>
          </a:p>
        </p:txBody>
      </p:sp>
    </p:spTree>
    <p:extLst>
      <p:ext uri="{BB962C8B-B14F-4D97-AF65-F5344CB8AC3E}">
        <p14:creationId xmlns:p14="http://schemas.microsoft.com/office/powerpoint/2010/main" val="275483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034614F-EBB3-62A9-F8C8-B599B52AC557}"/>
              </a:ext>
            </a:extLst>
          </p:cNvPr>
          <p:cNvSpPr txBox="1"/>
          <p:nvPr/>
        </p:nvSpPr>
        <p:spPr>
          <a:xfrm>
            <a:off x="1822295" y="0"/>
            <a:ext cx="5499410" cy="461665"/>
          </a:xfrm>
          <a:prstGeom prst="rect">
            <a:avLst/>
          </a:prstGeom>
          <a:noFill/>
        </p:spPr>
        <p:txBody>
          <a:bodyPr wrap="square">
            <a:spAutoFit/>
          </a:bodyPr>
          <a:lstStyle/>
          <a:p>
            <a:r>
              <a:rPr lang="en-US" sz="2400" u="sng" dirty="0">
                <a:solidFill>
                  <a:schemeClr val="tx1">
                    <a:lumMod val="50000"/>
                  </a:schemeClr>
                </a:solidFill>
                <a:latin typeface="Calibri" panose="020F0502020204030204" pitchFamily="34" charset="0"/>
                <a:ea typeface="+mn-ea"/>
                <a:cs typeface="Times New Roman" panose="02020603050405020304" pitchFamily="18" charset="0"/>
              </a:rPr>
              <a:t>Design Problem Management</a:t>
            </a:r>
            <a:endParaRPr lang="en-US" sz="2400" dirty="0">
              <a:solidFill>
                <a:schemeClr val="tx1">
                  <a:lumMod val="50000"/>
                </a:schemeClr>
              </a:solidFill>
            </a:endParaRPr>
          </a:p>
        </p:txBody>
      </p:sp>
      <p:pic>
        <p:nvPicPr>
          <p:cNvPr id="6" name="Picture 5">
            <a:extLst>
              <a:ext uri="{FF2B5EF4-FFF2-40B4-BE49-F238E27FC236}">
                <a16:creationId xmlns:a16="http://schemas.microsoft.com/office/drawing/2014/main" id="{A68A2EF6-7C7A-613F-AAD7-3E6F61018EAC}"/>
              </a:ext>
            </a:extLst>
          </p:cNvPr>
          <p:cNvPicPr>
            <a:picLocks noChangeAspect="1"/>
          </p:cNvPicPr>
          <p:nvPr/>
        </p:nvPicPr>
        <p:blipFill rotWithShape="1">
          <a:blip r:embed="rId2"/>
          <a:srcRect b="8000"/>
          <a:stretch/>
        </p:blipFill>
        <p:spPr>
          <a:xfrm>
            <a:off x="277211" y="743414"/>
            <a:ext cx="8443043" cy="3308195"/>
          </a:xfrm>
          <a:prstGeom prst="rect">
            <a:avLst/>
          </a:prstGeom>
        </p:spPr>
      </p:pic>
    </p:spTree>
    <p:extLst>
      <p:ext uri="{BB962C8B-B14F-4D97-AF65-F5344CB8AC3E}">
        <p14:creationId xmlns:p14="http://schemas.microsoft.com/office/powerpoint/2010/main" val="39386265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41"/>
          <p:cNvSpPr txBox="1">
            <a:spLocks noGrp="1"/>
          </p:cNvSpPr>
          <p:nvPr>
            <p:ph type="title"/>
          </p:nvPr>
        </p:nvSpPr>
        <p:spPr>
          <a:xfrm>
            <a:off x="1826050" y="1714575"/>
            <a:ext cx="5488800" cy="1246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br>
              <a:rPr lang="en" sz="3000" dirty="0"/>
            </a:br>
            <a:r>
              <a:rPr lang="en" sz="3000" dirty="0"/>
              <a:t>Change Management</a:t>
            </a:r>
            <a:endParaRPr sz="3000" dirty="0"/>
          </a:p>
        </p:txBody>
      </p:sp>
      <p:cxnSp>
        <p:nvCxnSpPr>
          <p:cNvPr id="408" name="Google Shape;408;p41"/>
          <p:cNvCxnSpPr>
            <a:cxnSpLocks/>
            <a:endCxn id="409" idx="1"/>
          </p:cNvCxnSpPr>
          <p:nvPr/>
        </p:nvCxnSpPr>
        <p:spPr>
          <a:xfrm flipV="1">
            <a:off x="0" y="4013440"/>
            <a:ext cx="2276400" cy="36590"/>
          </a:xfrm>
          <a:prstGeom prst="straightConnector1">
            <a:avLst/>
          </a:prstGeom>
          <a:noFill/>
          <a:ln w="9525" cap="flat" cmpd="sng">
            <a:solidFill>
              <a:schemeClr val="accent3"/>
            </a:solidFill>
            <a:prstDash val="solid"/>
            <a:round/>
            <a:headEnd type="none" w="med" len="med"/>
            <a:tailEnd type="none" w="med" len="med"/>
          </a:ln>
        </p:spPr>
      </p:cxnSp>
      <p:sp>
        <p:nvSpPr>
          <p:cNvPr id="409" name="Google Shape;409;p41"/>
          <p:cNvSpPr txBox="1">
            <a:spLocks noGrp="1"/>
          </p:cNvSpPr>
          <p:nvPr>
            <p:ph type="subTitle" idx="1"/>
          </p:nvPr>
        </p:nvSpPr>
        <p:spPr>
          <a:xfrm>
            <a:off x="2276400" y="3131820"/>
            <a:ext cx="4755300" cy="176323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0" i="0" dirty="0">
                <a:solidFill>
                  <a:schemeClr val="accent3">
                    <a:lumMod val="90000"/>
                  </a:schemeClr>
                </a:solidFill>
                <a:effectLst/>
                <a:latin typeface="arial" panose="020B0604020202020204" pitchFamily="34" charset="0"/>
              </a:rPr>
              <a:t>Change Management in ServiceNow involves </a:t>
            </a:r>
            <a:r>
              <a:rPr lang="en-US" b="1" i="0" dirty="0">
                <a:solidFill>
                  <a:schemeClr val="accent3">
                    <a:lumMod val="90000"/>
                  </a:schemeClr>
                </a:solidFill>
                <a:effectLst/>
                <a:latin typeface="arial" panose="020B0604020202020204" pitchFamily="34" charset="0"/>
              </a:rPr>
              <a:t>the provision of a systematic approach to control the life cycle of all changes, facilitating beneficial changes to be made with minimal disruption to IT services</a:t>
            </a:r>
            <a:r>
              <a:rPr lang="en-US" b="0" i="0" dirty="0">
                <a:solidFill>
                  <a:schemeClr val="accent3">
                    <a:lumMod val="90000"/>
                  </a:schemeClr>
                </a:solidFill>
                <a:effectLst/>
                <a:latin typeface="arial" panose="020B0604020202020204" pitchFamily="34" charset="0"/>
              </a:rPr>
              <a:t>.</a:t>
            </a:r>
            <a:endParaRPr dirty="0">
              <a:solidFill>
                <a:schemeClr val="accent3">
                  <a:lumMod val="90000"/>
                </a:schemeClr>
              </a:solidFill>
            </a:endParaRPr>
          </a:p>
        </p:txBody>
      </p:sp>
      <p:pic>
        <p:nvPicPr>
          <p:cNvPr id="410" name="Google Shape;410;p41"/>
          <p:cNvPicPr preferRelativeResize="0"/>
          <p:nvPr/>
        </p:nvPicPr>
        <p:blipFill rotWithShape="1">
          <a:blip r:embed="rId3">
            <a:alphaModFix/>
          </a:blip>
          <a:srcRect l="24263" t="44348" r="16572" b="-25662"/>
          <a:stretch/>
        </p:blipFill>
        <p:spPr>
          <a:xfrm rot="5400000">
            <a:off x="-510450" y="1149675"/>
            <a:ext cx="2594100" cy="2376300"/>
          </a:xfrm>
          <a:prstGeom prst="round2SameRect">
            <a:avLst>
              <a:gd name="adj1" fmla="val 50000"/>
              <a:gd name="adj2" fmla="val 0"/>
            </a:avLst>
          </a:prstGeom>
          <a:noFill/>
          <a:ln w="9525" cap="flat" cmpd="sng">
            <a:solidFill>
              <a:schemeClr val="accent3"/>
            </a:solidFill>
            <a:prstDash val="solid"/>
            <a:round/>
            <a:headEnd type="none" w="sm" len="sm"/>
            <a:tailEnd type="none" w="sm" len="sm"/>
          </a:ln>
        </p:spPr>
      </p:pic>
      <p:sp>
        <p:nvSpPr>
          <p:cNvPr id="411" name="Google Shape;411;p41"/>
          <p:cNvSpPr/>
          <p:nvPr/>
        </p:nvSpPr>
        <p:spPr>
          <a:xfrm>
            <a:off x="3947200" y="540000"/>
            <a:ext cx="1246500" cy="12465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1"/>
          <p:cNvSpPr/>
          <p:nvPr/>
        </p:nvSpPr>
        <p:spPr>
          <a:xfrm>
            <a:off x="1378175" y="3641500"/>
            <a:ext cx="384600" cy="384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1"/>
          <p:cNvSpPr/>
          <p:nvPr/>
        </p:nvSpPr>
        <p:spPr>
          <a:xfrm>
            <a:off x="8284048" y="1746075"/>
            <a:ext cx="279900" cy="279900"/>
          </a:xfrm>
          <a:prstGeom prst="ellipse">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 name="Google Shape;414;p41"/>
          <p:cNvCxnSpPr>
            <a:cxnSpLocks/>
            <a:stCxn id="409" idx="3"/>
          </p:cNvCxnSpPr>
          <p:nvPr/>
        </p:nvCxnSpPr>
        <p:spPr>
          <a:xfrm>
            <a:off x="7031700" y="4013440"/>
            <a:ext cx="2248200" cy="36590"/>
          </a:xfrm>
          <a:prstGeom prst="straightConnector1">
            <a:avLst/>
          </a:prstGeom>
          <a:noFill/>
          <a:ln w="9525" cap="flat" cmpd="sng">
            <a:solidFill>
              <a:schemeClr val="accent3"/>
            </a:solidFill>
            <a:prstDash val="solid"/>
            <a:round/>
            <a:headEnd type="none" w="med" len="med"/>
            <a:tailEnd type="none" w="med" len="med"/>
          </a:ln>
        </p:spPr>
      </p:cxnSp>
      <p:sp>
        <p:nvSpPr>
          <p:cNvPr id="415" name="Google Shape;415;p41"/>
          <p:cNvSpPr txBox="1">
            <a:spLocks noGrp="1"/>
          </p:cNvSpPr>
          <p:nvPr>
            <p:ph type="title" idx="2"/>
          </p:nvPr>
        </p:nvSpPr>
        <p:spPr>
          <a:xfrm>
            <a:off x="3950250" y="742375"/>
            <a:ext cx="1243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27110761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11" name="Text Box 10"/>
          <p:cNvSpPr txBox="1"/>
          <p:nvPr/>
        </p:nvSpPr>
        <p:spPr>
          <a:xfrm>
            <a:off x="1217295" y="1433830"/>
            <a:ext cx="6663690" cy="2000548"/>
          </a:xfrm>
          <a:prstGeom prst="rect">
            <a:avLst/>
          </a:prstGeom>
          <a:noFill/>
        </p:spPr>
        <p:txBody>
          <a:bodyPr wrap="square" rtlCol="0" anchor="t">
            <a:spAutoFit/>
          </a:bodyPr>
          <a:lstStyle/>
          <a:p>
            <a:r>
              <a:rPr lang="en-US" sz="2800" dirty="0">
                <a:latin typeface="Nunito" pitchFamily="2" charset="0"/>
                <a:cs typeface="Nunito" pitchFamily="2" charset="0"/>
              </a:rPr>
              <a:t>▪</a:t>
            </a:r>
            <a:r>
              <a:rPr lang="en-IN" altLang="en-US" sz="2800" dirty="0">
                <a:latin typeface="Nunito" pitchFamily="2" charset="0"/>
                <a:cs typeface="Nunito" pitchFamily="2" charset="0"/>
              </a:rPr>
              <a:t> </a:t>
            </a:r>
            <a:r>
              <a:rPr lang="en-US" sz="2400" dirty="0">
                <a:latin typeface="Nunito" pitchFamily="2" charset="0"/>
                <a:cs typeface="Nunito" pitchFamily="2" charset="0"/>
              </a:rPr>
              <a:t>What is Change Management.</a:t>
            </a:r>
          </a:p>
          <a:p>
            <a:r>
              <a:rPr lang="en-US" sz="2400" dirty="0">
                <a:latin typeface="Nunito" pitchFamily="2" charset="0"/>
                <a:cs typeface="Nunito" pitchFamily="2" charset="0"/>
              </a:rPr>
              <a:t>▪</a:t>
            </a:r>
            <a:r>
              <a:rPr lang="en-IN" altLang="en-US" sz="2400" dirty="0">
                <a:latin typeface="Nunito" pitchFamily="2" charset="0"/>
                <a:cs typeface="Nunito" pitchFamily="2" charset="0"/>
              </a:rPr>
              <a:t> </a:t>
            </a:r>
            <a:r>
              <a:rPr lang="en-US" sz="2400" dirty="0">
                <a:latin typeface="Nunito" pitchFamily="2" charset="0"/>
                <a:cs typeface="Nunito" pitchFamily="2" charset="0"/>
              </a:rPr>
              <a:t>Types of Change Management.</a:t>
            </a:r>
          </a:p>
          <a:p>
            <a:r>
              <a:rPr lang="en-US" sz="2400" dirty="0">
                <a:latin typeface="Nunito" pitchFamily="2" charset="0"/>
                <a:cs typeface="Nunito" pitchFamily="2" charset="0"/>
              </a:rPr>
              <a:t>▪</a:t>
            </a:r>
            <a:r>
              <a:rPr lang="en-IN" altLang="en-US" sz="2400" dirty="0">
                <a:latin typeface="Nunito" pitchFamily="2" charset="0"/>
                <a:cs typeface="Nunito" pitchFamily="2" charset="0"/>
              </a:rPr>
              <a:t> </a:t>
            </a:r>
            <a:r>
              <a:rPr lang="en-US" sz="2400" dirty="0">
                <a:latin typeface="Nunito" pitchFamily="2" charset="0"/>
                <a:cs typeface="Nunito" pitchFamily="2" charset="0"/>
              </a:rPr>
              <a:t>Change Functionality</a:t>
            </a:r>
          </a:p>
          <a:p>
            <a:r>
              <a:rPr lang="en-US" sz="2400" dirty="0">
                <a:latin typeface="Nunito" pitchFamily="2" charset="0"/>
                <a:cs typeface="Nunito" pitchFamily="2" charset="0"/>
              </a:rPr>
              <a:t>▪</a:t>
            </a:r>
            <a:r>
              <a:rPr lang="en-IN" altLang="en-US" sz="2400" dirty="0">
                <a:latin typeface="Nunito" pitchFamily="2" charset="0"/>
                <a:cs typeface="Nunito" pitchFamily="2" charset="0"/>
              </a:rPr>
              <a:t> </a:t>
            </a:r>
            <a:r>
              <a:rPr lang="en-US" sz="2400" dirty="0">
                <a:latin typeface="Nunito" pitchFamily="2" charset="0"/>
                <a:cs typeface="Nunito" pitchFamily="2" charset="0"/>
              </a:rPr>
              <a:t>Scripting Included</a:t>
            </a:r>
          </a:p>
          <a:p>
            <a:pPr marL="342900" indent="-342900">
              <a:buFont typeface="Arial" panose="020B0604020202020204" pitchFamily="34" charset="0"/>
              <a:buChar char="•"/>
            </a:pPr>
            <a:endParaRPr lang="en-US" sz="2400" dirty="0">
              <a:latin typeface="Nunito" pitchFamily="2" charset="0"/>
              <a:cs typeface="Nunito" pitchFamily="2" charset="0"/>
            </a:endParaRPr>
          </a:p>
        </p:txBody>
      </p:sp>
      <p:sp>
        <p:nvSpPr>
          <p:cNvPr id="12" name="Text Box 11"/>
          <p:cNvSpPr txBox="1"/>
          <p:nvPr/>
        </p:nvSpPr>
        <p:spPr>
          <a:xfrm>
            <a:off x="1217295" y="415290"/>
            <a:ext cx="2540000" cy="706755"/>
          </a:xfrm>
          <a:prstGeom prst="rect">
            <a:avLst/>
          </a:prstGeom>
          <a:noFill/>
        </p:spPr>
        <p:txBody>
          <a:bodyPr wrap="square" rtlCol="0" anchor="t">
            <a:spAutoFit/>
          </a:bodyPr>
          <a:lstStyle/>
          <a:p>
            <a:r>
              <a:rPr lang="en-US" sz="3200" b="1">
                <a:latin typeface="Nunito" pitchFamily="2" charset="0"/>
                <a:cs typeface="Nunito" pitchFamily="2" charset="0"/>
              </a:rPr>
              <a:t>Agenda</a:t>
            </a:r>
            <a:r>
              <a:rPr lang="en-IN" altLang="en-US" sz="3200" b="1">
                <a:latin typeface="Nunito" pitchFamily="2" charset="0"/>
                <a:cs typeface="Nunito" pitchFamily="2" charset="0"/>
              </a:rPr>
              <a:t> </a:t>
            </a:r>
            <a:r>
              <a:rPr lang="en-IN" altLang="en-US" sz="4000" b="1">
                <a:latin typeface="Nunito" pitchFamily="2" charset="0"/>
                <a:cs typeface="Nunito" pitchFamily="2" charset="0"/>
              </a:rPr>
              <a:t>:</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4" name="Text Box 3"/>
          <p:cNvSpPr txBox="1"/>
          <p:nvPr/>
        </p:nvSpPr>
        <p:spPr>
          <a:xfrm>
            <a:off x="502285" y="693420"/>
            <a:ext cx="8139430" cy="4276725"/>
          </a:xfrm>
          <a:prstGeom prst="rect">
            <a:avLst/>
          </a:prstGeom>
          <a:noFill/>
        </p:spPr>
        <p:txBody>
          <a:bodyPr wrap="square" rtlCol="0" anchor="t">
            <a:spAutoFit/>
          </a:bodyPr>
          <a:lstStyle/>
          <a:p>
            <a:pPr algn="just"/>
            <a:r>
              <a:rPr lang="en-US" sz="3200" b="1">
                <a:latin typeface="Nunito" pitchFamily="2" charset="0"/>
                <a:cs typeface="Nunito" pitchFamily="2" charset="0"/>
              </a:rPr>
              <a:t>What is Change Management</a:t>
            </a:r>
          </a:p>
          <a:p>
            <a:pPr algn="just"/>
            <a:endParaRPr lang="en-US" sz="2000">
              <a:latin typeface="Nunito" pitchFamily="2" charset="0"/>
              <a:cs typeface="Nunito" pitchFamily="2" charset="0"/>
            </a:endParaRPr>
          </a:p>
          <a:p>
            <a:pPr algn="just"/>
            <a:r>
              <a:rPr lang="en-US" sz="2000">
                <a:latin typeface="Nunito" pitchFamily="2" charset="0"/>
                <a:cs typeface="Nunito" pitchFamily="2" charset="0"/>
              </a:rPr>
              <a:t>• The IT Service Management (ITSM) solution provides</a:t>
            </a:r>
            <a:r>
              <a:rPr lang="en-IN" altLang="en-US" sz="2000">
                <a:latin typeface="Nunito" pitchFamily="2" charset="0"/>
                <a:cs typeface="Nunito" pitchFamily="2" charset="0"/>
              </a:rPr>
              <a:t> </a:t>
            </a:r>
            <a:r>
              <a:rPr lang="en-US" sz="2000">
                <a:latin typeface="Nunito" pitchFamily="2" charset="0"/>
                <a:cs typeface="Nunito" pitchFamily="2" charset="0"/>
              </a:rPr>
              <a:t>scalable workflows to manage and deliver IT services to your</a:t>
            </a:r>
            <a:r>
              <a:rPr lang="en-IN" altLang="en-US" sz="2000">
                <a:latin typeface="Nunito" pitchFamily="2" charset="0"/>
                <a:cs typeface="Nunito" pitchFamily="2" charset="0"/>
              </a:rPr>
              <a:t> </a:t>
            </a:r>
            <a:r>
              <a:rPr lang="en-US" sz="2000">
                <a:latin typeface="Nunito" pitchFamily="2" charset="0"/>
                <a:cs typeface="Nunito" pitchFamily="2" charset="0"/>
              </a:rPr>
              <a:t>users all through a single cloud-based platform.</a:t>
            </a:r>
          </a:p>
          <a:p>
            <a:pPr algn="just"/>
            <a:r>
              <a:rPr lang="en-US" sz="2000">
                <a:latin typeface="Nunito" pitchFamily="2" charset="0"/>
                <a:cs typeface="Nunito" pitchFamily="2" charset="0"/>
              </a:rPr>
              <a:t>• The ServiceNow Change Management application provides a</a:t>
            </a:r>
            <a:r>
              <a:rPr lang="en-IN" altLang="en-US" sz="2000">
                <a:latin typeface="Nunito" pitchFamily="2" charset="0"/>
                <a:cs typeface="Nunito" pitchFamily="2" charset="0"/>
              </a:rPr>
              <a:t> </a:t>
            </a:r>
            <a:r>
              <a:rPr lang="en-US" sz="2000">
                <a:latin typeface="Nunito" pitchFamily="2" charset="0"/>
                <a:cs typeface="Nunito" pitchFamily="2" charset="0"/>
              </a:rPr>
              <a:t>systematic approach to control the life cycle of all changes,</a:t>
            </a:r>
            <a:r>
              <a:rPr lang="en-IN" altLang="en-US" sz="2000">
                <a:latin typeface="Nunito" pitchFamily="2" charset="0"/>
                <a:cs typeface="Nunito" pitchFamily="2" charset="0"/>
              </a:rPr>
              <a:t> </a:t>
            </a:r>
            <a:r>
              <a:rPr lang="en-US" sz="2000">
                <a:latin typeface="Nunito" pitchFamily="2" charset="0"/>
                <a:cs typeface="Nunito" pitchFamily="2" charset="0"/>
              </a:rPr>
              <a:t>facilitating beneficial changes to be made with minimum</a:t>
            </a:r>
            <a:r>
              <a:rPr lang="en-IN" altLang="en-US" sz="2000">
                <a:latin typeface="Nunito" pitchFamily="2" charset="0"/>
                <a:cs typeface="Nunito" pitchFamily="2" charset="0"/>
              </a:rPr>
              <a:t> </a:t>
            </a:r>
            <a:r>
              <a:rPr lang="en-US" sz="2000">
                <a:latin typeface="Nunito" pitchFamily="2" charset="0"/>
                <a:cs typeface="Nunito" pitchFamily="2" charset="0"/>
              </a:rPr>
              <a:t>disruption to IT services.</a:t>
            </a:r>
          </a:p>
          <a:p>
            <a:pPr algn="just"/>
            <a:r>
              <a:rPr lang="en-US" sz="2000">
                <a:latin typeface="Nunito" pitchFamily="2" charset="0"/>
                <a:cs typeface="Nunito" pitchFamily="2" charset="0"/>
              </a:rPr>
              <a:t>• IT Change Management is the IT service Management (ITSM)</a:t>
            </a:r>
            <a:r>
              <a:rPr lang="en-IN" altLang="en-US" sz="2000">
                <a:latin typeface="Nunito" pitchFamily="2" charset="0"/>
                <a:cs typeface="Nunito" pitchFamily="2" charset="0"/>
              </a:rPr>
              <a:t> </a:t>
            </a:r>
            <a:r>
              <a:rPr lang="en-US" sz="2000">
                <a:latin typeface="Nunito" pitchFamily="2" charset="0"/>
                <a:cs typeface="Nunito" pitchFamily="2" charset="0"/>
              </a:rPr>
              <a:t>process that helps to follow standard procedures and</a:t>
            </a:r>
            <a:r>
              <a:rPr lang="en-IN" altLang="en-US" sz="2000">
                <a:latin typeface="Nunito" pitchFamily="2" charset="0"/>
                <a:cs typeface="Nunito" pitchFamily="2" charset="0"/>
              </a:rPr>
              <a:t> </a:t>
            </a:r>
            <a:r>
              <a:rPr lang="en-US" sz="2000">
                <a:latin typeface="Nunito" pitchFamily="2" charset="0"/>
                <a:cs typeface="Nunito" pitchFamily="2" charset="0"/>
              </a:rPr>
              <a:t>practices for effectively managing requests to drastically</a:t>
            </a:r>
            <a:r>
              <a:rPr lang="en-IN" altLang="en-US" sz="2000">
                <a:latin typeface="Nunito" pitchFamily="2" charset="0"/>
                <a:cs typeface="Nunito" pitchFamily="2" charset="0"/>
              </a:rPr>
              <a:t> </a:t>
            </a:r>
            <a:r>
              <a:rPr lang="en-US" sz="2000">
                <a:latin typeface="Nunito" pitchFamily="2" charset="0"/>
                <a:cs typeface="Nunito" pitchFamily="2" charset="0"/>
              </a:rPr>
              <a:t>minimize the risk and disruptions a change can have on IT</a:t>
            </a:r>
            <a:r>
              <a:rPr lang="en-IN" altLang="en-US" sz="2000">
                <a:latin typeface="Nunito" pitchFamily="2" charset="0"/>
                <a:cs typeface="Nunito" pitchFamily="2" charset="0"/>
              </a:rPr>
              <a:t> </a:t>
            </a:r>
            <a:r>
              <a:rPr lang="en-US" sz="2000">
                <a:latin typeface="Nunito" pitchFamily="2" charset="0"/>
                <a:cs typeface="Nunito" pitchFamily="2" charset="0"/>
              </a:rPr>
              <a:t>and business operations.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11" name="Text Box 10"/>
          <p:cNvSpPr txBox="1"/>
          <p:nvPr/>
        </p:nvSpPr>
        <p:spPr>
          <a:xfrm>
            <a:off x="695960" y="479425"/>
            <a:ext cx="7990840" cy="3938270"/>
          </a:xfrm>
          <a:prstGeom prst="rect">
            <a:avLst/>
          </a:prstGeom>
          <a:noFill/>
        </p:spPr>
        <p:txBody>
          <a:bodyPr wrap="square" rtlCol="0" anchor="t">
            <a:spAutoFit/>
          </a:bodyPr>
          <a:lstStyle/>
          <a:p>
            <a:pPr algn="just"/>
            <a:r>
              <a:rPr lang="en-US" sz="2800" b="1">
                <a:latin typeface="Nunito" pitchFamily="2" charset="0"/>
                <a:cs typeface="Nunito" pitchFamily="2" charset="0"/>
              </a:rPr>
              <a:t>Types of Change Management</a:t>
            </a:r>
          </a:p>
          <a:p>
            <a:pPr algn="just"/>
            <a:endParaRPr lang="en-US" b="1">
              <a:latin typeface="Nunito" pitchFamily="2" charset="0"/>
              <a:cs typeface="Nunito" pitchFamily="2" charset="0"/>
            </a:endParaRPr>
          </a:p>
          <a:p>
            <a:pPr algn="just"/>
            <a:r>
              <a:rPr lang="en-US" sz="2400" b="1" u="sng">
                <a:latin typeface="Nunito" pitchFamily="2" charset="0"/>
                <a:cs typeface="Nunito" pitchFamily="2" charset="0"/>
              </a:rPr>
              <a:t>Standard Change</a:t>
            </a:r>
          </a:p>
          <a:p>
            <a:pPr algn="just"/>
            <a:r>
              <a:rPr lang="en-IN" altLang="en-US" sz="2000">
                <a:latin typeface="Nunito" pitchFamily="2" charset="0"/>
                <a:cs typeface="Nunito" pitchFamily="2" charset="0"/>
              </a:rPr>
              <a:t>	</a:t>
            </a:r>
            <a:r>
              <a:rPr lang="en-US" sz="2000">
                <a:latin typeface="Nunito" pitchFamily="2" charset="0"/>
                <a:cs typeface="Nunito" pitchFamily="2" charset="0"/>
              </a:rPr>
              <a:t>A standard change is a pre-authorized change that is</a:t>
            </a:r>
            <a:r>
              <a:rPr lang="en-IN" altLang="en-US" sz="2000">
                <a:latin typeface="Nunito" pitchFamily="2" charset="0"/>
                <a:cs typeface="Nunito" pitchFamily="2" charset="0"/>
              </a:rPr>
              <a:t> </a:t>
            </a:r>
            <a:r>
              <a:rPr lang="en-US" sz="2000">
                <a:latin typeface="Nunito" pitchFamily="2" charset="0"/>
                <a:cs typeface="Nunito" pitchFamily="2" charset="0"/>
              </a:rPr>
              <a:t>low risk, relatively common and follows a specified</a:t>
            </a:r>
            <a:r>
              <a:rPr lang="en-IN" altLang="en-US" sz="2000">
                <a:latin typeface="Nunito" pitchFamily="2" charset="0"/>
                <a:cs typeface="Nunito" pitchFamily="2" charset="0"/>
              </a:rPr>
              <a:t> </a:t>
            </a:r>
            <a:r>
              <a:rPr lang="en-US" sz="2000">
                <a:latin typeface="Nunito" pitchFamily="2" charset="0"/>
                <a:cs typeface="Nunito" pitchFamily="2" charset="0"/>
              </a:rPr>
              <a:t>procedure or work instruction. These change requests are</a:t>
            </a:r>
            <a:r>
              <a:rPr lang="en-IN" altLang="en-US" sz="2000">
                <a:latin typeface="Nunito" pitchFamily="2" charset="0"/>
                <a:cs typeface="Nunito" pitchFamily="2" charset="0"/>
              </a:rPr>
              <a:t> </a:t>
            </a:r>
            <a:r>
              <a:rPr lang="en-US" sz="2000">
                <a:latin typeface="Nunito" pitchFamily="2" charset="0"/>
                <a:cs typeface="Nunito" pitchFamily="2" charset="0"/>
              </a:rPr>
              <a:t>accessed through their own module in the left navigation.</a:t>
            </a:r>
          </a:p>
          <a:p>
            <a:pPr algn="just"/>
            <a:endParaRPr lang="en-US" sz="1200">
              <a:latin typeface="Nunito" pitchFamily="2" charset="0"/>
              <a:cs typeface="Nunito" pitchFamily="2" charset="0"/>
            </a:endParaRPr>
          </a:p>
          <a:p>
            <a:pPr algn="just"/>
            <a:r>
              <a:rPr lang="en-US" sz="2400" b="1" u="sng">
                <a:latin typeface="Nunito" pitchFamily="2" charset="0"/>
                <a:cs typeface="Nunito" pitchFamily="2" charset="0"/>
              </a:rPr>
              <a:t>Normal Change</a:t>
            </a:r>
          </a:p>
          <a:p>
            <a:pPr algn="just"/>
            <a:r>
              <a:rPr lang="en-US" sz="2400">
                <a:latin typeface="Nunito" pitchFamily="2" charset="0"/>
                <a:cs typeface="Nunito" pitchFamily="2" charset="0"/>
              </a:rPr>
              <a:t> </a:t>
            </a:r>
            <a:r>
              <a:rPr lang="en-IN" altLang="en-US" sz="2400">
                <a:latin typeface="Nunito" pitchFamily="2" charset="0"/>
                <a:cs typeface="Nunito" pitchFamily="2" charset="0"/>
              </a:rPr>
              <a:t>	</a:t>
            </a:r>
            <a:r>
              <a:rPr lang="en-US" sz="2000">
                <a:latin typeface="Nunito" pitchFamily="2" charset="0"/>
                <a:cs typeface="Nunito" pitchFamily="2" charset="0"/>
              </a:rPr>
              <a:t>Any service change that is not a standard change or an</a:t>
            </a:r>
            <a:r>
              <a:rPr lang="en-IN" altLang="en-US" sz="2000">
                <a:latin typeface="Nunito" pitchFamily="2" charset="0"/>
                <a:cs typeface="Nunito" pitchFamily="2" charset="0"/>
              </a:rPr>
              <a:t> </a:t>
            </a:r>
            <a:r>
              <a:rPr lang="en-US" sz="2000">
                <a:latin typeface="Nunito" pitchFamily="2" charset="0"/>
                <a:cs typeface="Nunito" pitchFamily="2" charset="0"/>
              </a:rPr>
              <a:t>emergency change. Normal changes are often categorised</a:t>
            </a:r>
            <a:r>
              <a:rPr lang="en-IN" altLang="en-US" sz="2000">
                <a:latin typeface="Nunito" pitchFamily="2" charset="0"/>
                <a:cs typeface="Nunito" pitchFamily="2" charset="0"/>
              </a:rPr>
              <a:t> </a:t>
            </a:r>
            <a:r>
              <a:rPr lang="en-US" sz="2000">
                <a:latin typeface="Nunito" pitchFamily="2" charset="0"/>
                <a:cs typeface="Nunito" pitchFamily="2" charset="0"/>
              </a:rPr>
              <a:t>according to risk and impact to the organisation/business</a:t>
            </a:r>
            <a:r>
              <a:rPr lang="en-US" sz="2400">
                <a:latin typeface="Nunito" pitchFamily="2" charset="0"/>
                <a:cs typeface="Nunito" pitchFamily="2" charset="0"/>
              </a:rPr>
              <a: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11" name="Text Box 10"/>
          <p:cNvSpPr txBox="1"/>
          <p:nvPr/>
        </p:nvSpPr>
        <p:spPr>
          <a:xfrm>
            <a:off x="695960" y="479425"/>
            <a:ext cx="7990840" cy="3969385"/>
          </a:xfrm>
          <a:prstGeom prst="rect">
            <a:avLst/>
          </a:prstGeom>
          <a:noFill/>
        </p:spPr>
        <p:txBody>
          <a:bodyPr wrap="square" rtlCol="0" anchor="t">
            <a:spAutoFit/>
          </a:bodyPr>
          <a:lstStyle/>
          <a:p>
            <a:endParaRPr lang="en-US" b="1">
              <a:latin typeface="Nunito" pitchFamily="2" charset="0"/>
              <a:cs typeface="Nunito" pitchFamily="2" charset="0"/>
            </a:endParaRPr>
          </a:p>
          <a:p>
            <a:pPr algn="just"/>
            <a:r>
              <a:rPr lang="en-US" sz="2000" b="1" u="sng">
                <a:effectLst/>
                <a:latin typeface="Nunito" pitchFamily="2" charset="0"/>
                <a:cs typeface="Nunito" pitchFamily="2" charset="0"/>
              </a:rPr>
              <a:t>Emergency Change</a:t>
            </a:r>
          </a:p>
          <a:p>
            <a:pPr algn="just"/>
            <a:r>
              <a:rPr lang="en-US" sz="1800">
                <a:effectLst/>
                <a:latin typeface="Nunito" pitchFamily="2" charset="0"/>
                <a:cs typeface="Nunito" pitchFamily="2" charset="0"/>
              </a:rPr>
              <a:t> </a:t>
            </a:r>
            <a:r>
              <a:rPr lang="en-IN" altLang="en-US" sz="1800">
                <a:effectLst/>
                <a:latin typeface="Nunito" pitchFamily="2" charset="0"/>
                <a:cs typeface="Nunito" pitchFamily="2" charset="0"/>
              </a:rPr>
              <a:t>	</a:t>
            </a:r>
            <a:r>
              <a:rPr lang="en-US" sz="1800">
                <a:effectLst/>
                <a:latin typeface="Nunito" pitchFamily="2" charset="0"/>
                <a:cs typeface="Nunito" pitchFamily="2" charset="0"/>
              </a:rPr>
              <a:t>A change that must be implemented as soon as possible, for</a:t>
            </a:r>
            <a:r>
              <a:rPr lang="en-IN" altLang="en-US" sz="1800">
                <a:effectLst/>
                <a:latin typeface="Nunito" pitchFamily="2" charset="0"/>
                <a:cs typeface="Nunito" pitchFamily="2" charset="0"/>
              </a:rPr>
              <a:t> </a:t>
            </a:r>
            <a:r>
              <a:rPr lang="en-US" sz="1800">
                <a:effectLst/>
                <a:latin typeface="Nunito" pitchFamily="2" charset="0"/>
                <a:cs typeface="Nunito" pitchFamily="2" charset="0"/>
              </a:rPr>
              <a:t>example to resolve an incident stopping service or to implement a</a:t>
            </a:r>
            <a:r>
              <a:rPr lang="en-IN" altLang="en-US" sz="1800">
                <a:effectLst/>
                <a:latin typeface="Nunito" pitchFamily="2" charset="0"/>
                <a:cs typeface="Nunito" pitchFamily="2" charset="0"/>
              </a:rPr>
              <a:t> </a:t>
            </a:r>
            <a:r>
              <a:rPr lang="en-US" sz="1800">
                <a:effectLst/>
                <a:latin typeface="Nunito" pitchFamily="2" charset="0"/>
                <a:cs typeface="Nunito" pitchFamily="2" charset="0"/>
              </a:rPr>
              <a:t>critical security patch. This change is of such a high priority that it</a:t>
            </a:r>
            <a:r>
              <a:rPr lang="en-IN" altLang="en-US" sz="1800">
                <a:effectLst/>
                <a:latin typeface="Nunito" pitchFamily="2" charset="0"/>
                <a:cs typeface="Nunito" pitchFamily="2" charset="0"/>
              </a:rPr>
              <a:t> </a:t>
            </a:r>
            <a:r>
              <a:rPr lang="en-US" sz="1800">
                <a:effectLst/>
                <a:latin typeface="Nunito" pitchFamily="2" charset="0"/>
                <a:cs typeface="Nunito" pitchFamily="2" charset="0"/>
              </a:rPr>
              <a:t>bypasses group and peer review and approval and goes straight to the</a:t>
            </a:r>
            <a:r>
              <a:rPr lang="en-IN" altLang="en-US" sz="1800">
                <a:effectLst/>
                <a:latin typeface="Nunito" pitchFamily="2" charset="0"/>
                <a:cs typeface="Nunito" pitchFamily="2" charset="0"/>
              </a:rPr>
              <a:t> </a:t>
            </a:r>
            <a:r>
              <a:rPr lang="en-US" sz="1800">
                <a:effectLst/>
                <a:latin typeface="Nunito" pitchFamily="2" charset="0"/>
                <a:cs typeface="Nunito" pitchFamily="2" charset="0"/>
              </a:rPr>
              <a:t>Authorization state for approval by the Change Advisory Board.</a:t>
            </a:r>
          </a:p>
          <a:p>
            <a:pPr algn="just"/>
            <a:endParaRPr lang="en-US" sz="1800">
              <a:effectLst/>
              <a:latin typeface="Nunito" pitchFamily="2" charset="0"/>
              <a:cs typeface="Nunito" pitchFamily="2" charset="0"/>
            </a:endParaRPr>
          </a:p>
          <a:p>
            <a:pPr algn="just"/>
            <a:r>
              <a:rPr lang="en-US" sz="2000" b="1" u="sng">
                <a:effectLst/>
                <a:latin typeface="Nunito" pitchFamily="2" charset="0"/>
                <a:cs typeface="Nunito" pitchFamily="2" charset="0"/>
              </a:rPr>
              <a:t>Major Change</a:t>
            </a:r>
          </a:p>
          <a:p>
            <a:pPr algn="just"/>
            <a:r>
              <a:rPr lang="en-IN" altLang="en-US" sz="1800">
                <a:effectLst/>
                <a:latin typeface="Nunito" pitchFamily="2" charset="0"/>
                <a:cs typeface="Nunito" pitchFamily="2" charset="0"/>
              </a:rPr>
              <a:t>	</a:t>
            </a:r>
            <a:r>
              <a:rPr lang="en-US" sz="1800">
                <a:effectLst/>
                <a:latin typeface="Nunito" pitchFamily="2" charset="0"/>
                <a:cs typeface="Nunito" pitchFamily="2" charset="0"/>
              </a:rPr>
              <a:t> A major change will substantially change the business</a:t>
            </a:r>
            <a:r>
              <a:rPr lang="en-IN" altLang="en-US" sz="1800">
                <a:effectLst/>
                <a:latin typeface="Nunito" pitchFamily="2" charset="0"/>
                <a:cs typeface="Nunito" pitchFamily="2" charset="0"/>
              </a:rPr>
              <a:t> </a:t>
            </a:r>
            <a:r>
              <a:rPr lang="en-US" sz="1800">
                <a:effectLst/>
                <a:latin typeface="Nunito" pitchFamily="2" charset="0"/>
                <a:cs typeface="Nunito" pitchFamily="2" charset="0"/>
              </a:rPr>
              <a:t>operations. Because of the impact of the change, the planning stage</a:t>
            </a:r>
            <a:r>
              <a:rPr lang="en-IN" altLang="en-US" sz="1800">
                <a:effectLst/>
                <a:latin typeface="Nunito" pitchFamily="2" charset="0"/>
                <a:cs typeface="Nunito" pitchFamily="2" charset="0"/>
              </a:rPr>
              <a:t> </a:t>
            </a:r>
            <a:r>
              <a:rPr lang="en-US" sz="1800">
                <a:effectLst/>
                <a:latin typeface="Nunito" pitchFamily="2" charset="0"/>
                <a:cs typeface="Nunito" pitchFamily="2" charset="0"/>
              </a:rPr>
              <a:t>is vast and more detailed than would be possible at the initial</a:t>
            </a:r>
            <a:r>
              <a:rPr lang="en-IN" altLang="en-US" sz="1800">
                <a:effectLst/>
                <a:latin typeface="Nunito" pitchFamily="2" charset="0"/>
                <a:cs typeface="Nunito" pitchFamily="2" charset="0"/>
              </a:rPr>
              <a:t> </a:t>
            </a:r>
            <a:r>
              <a:rPr lang="en-US" sz="1800">
                <a:effectLst/>
                <a:latin typeface="Nunito" pitchFamily="2" charset="0"/>
                <a:cs typeface="Nunito" pitchFamily="2" charset="0"/>
              </a:rPr>
              <a:t>creation of the request. The Major Change Module expands the</a:t>
            </a:r>
            <a:r>
              <a:rPr lang="en-IN" altLang="en-US" sz="1800">
                <a:effectLst/>
                <a:latin typeface="Nunito" pitchFamily="2" charset="0"/>
                <a:cs typeface="Nunito" pitchFamily="2" charset="0"/>
              </a:rPr>
              <a:t> </a:t>
            </a:r>
            <a:r>
              <a:rPr lang="en-US" sz="1800">
                <a:effectLst/>
                <a:latin typeface="Nunito" pitchFamily="2" charset="0"/>
                <a:cs typeface="Nunito" pitchFamily="2" charset="0"/>
              </a:rPr>
              <a:t>planning section by creating tasks for Implementation Plan, Risk and</a:t>
            </a:r>
            <a:r>
              <a:rPr lang="en-IN" altLang="en-US" sz="1800">
                <a:effectLst/>
                <a:latin typeface="Nunito" pitchFamily="2" charset="0"/>
                <a:cs typeface="Nunito" pitchFamily="2" charset="0"/>
              </a:rPr>
              <a:t> </a:t>
            </a:r>
            <a:r>
              <a:rPr lang="en-US" sz="1800">
                <a:effectLst/>
                <a:latin typeface="Nunito" pitchFamily="2" charset="0"/>
                <a:cs typeface="Nunito" pitchFamily="2" charset="0"/>
              </a:rPr>
              <a:t>Impact Analysis, Backout Plan and Test Plan.</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11" name="Text Box 10"/>
          <p:cNvSpPr txBox="1"/>
          <p:nvPr/>
        </p:nvSpPr>
        <p:spPr>
          <a:xfrm>
            <a:off x="673100" y="0"/>
            <a:ext cx="7990840" cy="923330"/>
          </a:xfrm>
          <a:prstGeom prst="rect">
            <a:avLst/>
          </a:prstGeom>
          <a:noFill/>
        </p:spPr>
        <p:txBody>
          <a:bodyPr wrap="square" rtlCol="0" anchor="t">
            <a:spAutoFit/>
          </a:bodyPr>
          <a:lstStyle/>
          <a:p>
            <a:endParaRPr lang="en-US" b="1" dirty="0">
              <a:latin typeface="Nunito" pitchFamily="2" charset="0"/>
              <a:cs typeface="Nunito" pitchFamily="2" charset="0"/>
            </a:endParaRPr>
          </a:p>
          <a:p>
            <a:pPr algn="just"/>
            <a:r>
              <a:rPr lang="en-US" sz="2000" b="1" u="sng" dirty="0">
                <a:latin typeface="Nunito" pitchFamily="2" charset="0"/>
                <a:cs typeface="Nunito" pitchFamily="2" charset="0"/>
              </a:rPr>
              <a:t>Workflow (Major):</a:t>
            </a:r>
          </a:p>
          <a:p>
            <a:pPr algn="just"/>
            <a:endParaRPr lang="en-US" sz="2000" b="1" u="sng" dirty="0">
              <a:effectLst/>
              <a:latin typeface="Nunito" pitchFamily="2" charset="0"/>
              <a:cs typeface="Nunito" pitchFamily="2" charset="0"/>
            </a:endParaRPr>
          </a:p>
        </p:txBody>
      </p:sp>
      <p:pic>
        <p:nvPicPr>
          <p:cNvPr id="3" name="Picture 2">
            <a:extLst>
              <a:ext uri="{FF2B5EF4-FFF2-40B4-BE49-F238E27FC236}">
                <a16:creationId xmlns:a16="http://schemas.microsoft.com/office/drawing/2014/main" id="{5AC40FD4-8622-5F2F-7F77-1012F725BFB1}"/>
              </a:ext>
            </a:extLst>
          </p:cNvPr>
          <p:cNvPicPr>
            <a:picLocks noChangeAspect="1"/>
          </p:cNvPicPr>
          <p:nvPr/>
        </p:nvPicPr>
        <p:blipFill>
          <a:blip r:embed="rId3"/>
          <a:stretch>
            <a:fillRect/>
          </a:stretch>
        </p:blipFill>
        <p:spPr>
          <a:xfrm>
            <a:off x="308610" y="662982"/>
            <a:ext cx="8526780" cy="4213818"/>
          </a:xfrm>
          <a:prstGeom prst="rect">
            <a:avLst/>
          </a:prstGeom>
        </p:spPr>
      </p:pic>
    </p:spTree>
    <p:extLst>
      <p:ext uri="{BB962C8B-B14F-4D97-AF65-F5344CB8AC3E}">
        <p14:creationId xmlns:p14="http://schemas.microsoft.com/office/powerpoint/2010/main" val="35733177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11" name="Text Box 10"/>
          <p:cNvSpPr txBox="1"/>
          <p:nvPr/>
        </p:nvSpPr>
        <p:spPr>
          <a:xfrm>
            <a:off x="650240" y="0"/>
            <a:ext cx="7990840" cy="923330"/>
          </a:xfrm>
          <a:prstGeom prst="rect">
            <a:avLst/>
          </a:prstGeom>
          <a:noFill/>
        </p:spPr>
        <p:txBody>
          <a:bodyPr wrap="square" rtlCol="0" anchor="t">
            <a:spAutoFit/>
          </a:bodyPr>
          <a:lstStyle/>
          <a:p>
            <a:endParaRPr lang="en-US" b="1" dirty="0">
              <a:latin typeface="Nunito" pitchFamily="2" charset="0"/>
              <a:cs typeface="Nunito" pitchFamily="2" charset="0"/>
            </a:endParaRPr>
          </a:p>
          <a:p>
            <a:pPr algn="just"/>
            <a:r>
              <a:rPr lang="en-US" sz="2000" b="1" u="sng" dirty="0">
                <a:latin typeface="Nunito" pitchFamily="2" charset="0"/>
                <a:cs typeface="Nunito" pitchFamily="2" charset="0"/>
              </a:rPr>
              <a:t>Change Form</a:t>
            </a:r>
          </a:p>
          <a:p>
            <a:pPr algn="just"/>
            <a:endParaRPr lang="en-US" sz="2000" b="1" u="sng" dirty="0">
              <a:effectLst/>
              <a:latin typeface="Nunito" pitchFamily="2" charset="0"/>
              <a:cs typeface="Nunito" pitchFamily="2" charset="0"/>
            </a:endParaRPr>
          </a:p>
        </p:txBody>
      </p:sp>
      <p:pic>
        <p:nvPicPr>
          <p:cNvPr id="4" name="Picture 3">
            <a:extLst>
              <a:ext uri="{FF2B5EF4-FFF2-40B4-BE49-F238E27FC236}">
                <a16:creationId xmlns:a16="http://schemas.microsoft.com/office/drawing/2014/main" id="{5CCEDB43-D250-A901-9DDA-2071B97E7A4E}"/>
              </a:ext>
            </a:extLst>
          </p:cNvPr>
          <p:cNvPicPr>
            <a:picLocks noChangeAspect="1"/>
          </p:cNvPicPr>
          <p:nvPr/>
        </p:nvPicPr>
        <p:blipFill>
          <a:blip r:embed="rId3"/>
          <a:stretch>
            <a:fillRect/>
          </a:stretch>
        </p:blipFill>
        <p:spPr>
          <a:xfrm>
            <a:off x="987425" y="638897"/>
            <a:ext cx="6266525" cy="4085503"/>
          </a:xfrm>
          <a:prstGeom prst="rect">
            <a:avLst/>
          </a:prstGeom>
        </p:spPr>
      </p:pic>
    </p:spTree>
    <p:extLst>
      <p:ext uri="{BB962C8B-B14F-4D97-AF65-F5344CB8AC3E}">
        <p14:creationId xmlns:p14="http://schemas.microsoft.com/office/powerpoint/2010/main" val="1039050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pic>
        <p:nvPicPr>
          <p:cNvPr id="467" name="Google Shape;467;p43"/>
          <p:cNvPicPr preferRelativeResize="0"/>
          <p:nvPr/>
        </p:nvPicPr>
        <p:blipFill rotWithShape="1">
          <a:blip r:embed="rId3">
            <a:alphaModFix/>
          </a:blip>
          <a:srcRect l="50168" r="28762"/>
          <a:stretch/>
        </p:blipFill>
        <p:spPr>
          <a:xfrm>
            <a:off x="-12090" y="-9175"/>
            <a:ext cx="1628841" cy="5152800"/>
          </a:xfrm>
          <a:prstGeom prst="rect">
            <a:avLst/>
          </a:prstGeom>
          <a:noFill/>
          <a:ln w="9525" cap="flat" cmpd="sng">
            <a:solidFill>
              <a:schemeClr val="accent3"/>
            </a:solidFill>
            <a:prstDash val="solid"/>
            <a:round/>
            <a:headEnd type="none" w="sm" len="sm"/>
            <a:tailEnd type="none" w="sm" len="sm"/>
          </a:ln>
        </p:spPr>
      </p:pic>
      <p:sp>
        <p:nvSpPr>
          <p:cNvPr id="468" name="Google Shape;468;p43"/>
          <p:cNvSpPr txBox="1">
            <a:spLocks noGrp="1"/>
          </p:cNvSpPr>
          <p:nvPr>
            <p:ph type="title"/>
          </p:nvPr>
        </p:nvSpPr>
        <p:spPr>
          <a:xfrm>
            <a:off x="2395925" y="1512125"/>
            <a:ext cx="4352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
        <p:nvSpPr>
          <p:cNvPr id="469" name="Google Shape;469;p43"/>
          <p:cNvSpPr txBox="1">
            <a:spLocks noGrp="1"/>
          </p:cNvSpPr>
          <p:nvPr>
            <p:ph type="subTitle" idx="1"/>
          </p:nvPr>
        </p:nvSpPr>
        <p:spPr>
          <a:xfrm>
            <a:off x="2391925" y="2464675"/>
            <a:ext cx="4360200" cy="1166700"/>
          </a:xfrm>
          <a:prstGeom prst="rect">
            <a:avLst/>
          </a:prstGeom>
        </p:spPr>
        <p:txBody>
          <a:bodyPr spcFirstLastPara="1" wrap="square" lIns="162000" tIns="91425" rIns="162000" bIns="91425" anchor="ctr" anchorCtr="0">
            <a:noAutofit/>
          </a:bodyPr>
          <a:lstStyle/>
          <a:p>
            <a:pPr marL="0" lvl="0" indent="0" algn="ctr" rtl="0">
              <a:spcBef>
                <a:spcPts val="0"/>
              </a:spcBef>
              <a:spcAft>
                <a:spcPts val="0"/>
              </a:spcAft>
              <a:buNone/>
            </a:pPr>
            <a:r>
              <a:rPr lang="en-US" sz="1600" dirty="0"/>
              <a:t>This is our Project 3 Presentation in which we have Modified Incident , Problem , Change &amp; Service Catalog Applications.</a:t>
            </a:r>
            <a:endParaRPr sz="1600" dirty="0"/>
          </a:p>
        </p:txBody>
      </p:sp>
      <p:sp>
        <p:nvSpPr>
          <p:cNvPr id="470" name="Google Shape;470;p43"/>
          <p:cNvSpPr/>
          <p:nvPr/>
        </p:nvSpPr>
        <p:spPr>
          <a:xfrm>
            <a:off x="1348213" y="3995950"/>
            <a:ext cx="556500" cy="556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pic>
        <p:nvPicPr>
          <p:cNvPr id="3" name="Picture 2"/>
          <p:cNvPicPr>
            <a:picLocks noChangeAspect="1"/>
          </p:cNvPicPr>
          <p:nvPr/>
        </p:nvPicPr>
        <p:blipFill>
          <a:blip r:embed="rId3"/>
          <a:srcRect t="1540" r="-1035"/>
          <a:stretch>
            <a:fillRect/>
          </a:stretch>
        </p:blipFill>
        <p:spPr>
          <a:xfrm>
            <a:off x="966470" y="833755"/>
            <a:ext cx="6828252" cy="3806825"/>
          </a:xfrm>
          <a:prstGeom prst="rect">
            <a:avLst/>
          </a:prstGeom>
        </p:spPr>
      </p:pic>
      <p:sp>
        <p:nvSpPr>
          <p:cNvPr id="4" name="Text Box 3"/>
          <p:cNvSpPr txBox="1"/>
          <p:nvPr/>
        </p:nvSpPr>
        <p:spPr>
          <a:xfrm>
            <a:off x="1108710" y="175260"/>
            <a:ext cx="6927215" cy="460375"/>
          </a:xfrm>
          <a:prstGeom prst="rect">
            <a:avLst/>
          </a:prstGeom>
          <a:noFill/>
        </p:spPr>
        <p:txBody>
          <a:bodyPr wrap="square" rtlCol="0" anchor="t">
            <a:spAutoFit/>
          </a:bodyPr>
          <a:lstStyle/>
          <a:p>
            <a:r>
              <a:rPr lang="en-US" sz="2400" b="1" u="sng">
                <a:latin typeface="Nunito" pitchFamily="2" charset="0"/>
                <a:cs typeface="Nunito" pitchFamily="2" charset="0"/>
              </a:rPr>
              <a:t>Change Functionality</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 name="Text Box 3"/>
          <p:cNvSpPr txBox="1"/>
          <p:nvPr/>
        </p:nvSpPr>
        <p:spPr>
          <a:xfrm>
            <a:off x="896620" y="248920"/>
            <a:ext cx="7531100" cy="4015105"/>
          </a:xfrm>
          <a:prstGeom prst="rect">
            <a:avLst/>
          </a:prstGeom>
          <a:noFill/>
        </p:spPr>
        <p:txBody>
          <a:bodyPr wrap="square" rtlCol="0" anchor="t">
            <a:spAutoFit/>
          </a:bodyPr>
          <a:lstStyle/>
          <a:p>
            <a:pPr algn="just"/>
            <a:r>
              <a:rPr lang="en-US" sz="2500" b="1" u="sng">
                <a:latin typeface="Nunito" pitchFamily="2" charset="0"/>
                <a:cs typeface="Nunito" pitchFamily="2" charset="0"/>
              </a:rPr>
              <a:t>Change Management Application and Modules</a:t>
            </a:r>
          </a:p>
          <a:p>
            <a:pPr algn="just"/>
            <a:r>
              <a:rPr lang="en-IN" altLang="en-US" sz="2000" b="1">
                <a:latin typeface="Nunito" pitchFamily="2" charset="0"/>
                <a:cs typeface="Nunito" pitchFamily="2" charset="0"/>
              </a:rPr>
              <a:t> </a:t>
            </a:r>
            <a:endParaRPr lang="en-US" sz="2000" b="1">
              <a:latin typeface="Nunito" pitchFamily="2" charset="0"/>
              <a:cs typeface="Nunito" pitchFamily="2" charset="0"/>
            </a:endParaRPr>
          </a:p>
          <a:p>
            <a:pPr algn="just"/>
            <a:r>
              <a:rPr lang="en-IN" altLang="en-US" sz="2000">
                <a:latin typeface="Nunito" pitchFamily="2" charset="0"/>
                <a:cs typeface="Nunito" pitchFamily="2" charset="0"/>
              </a:rPr>
              <a:t>	</a:t>
            </a:r>
            <a:r>
              <a:rPr lang="en-US" sz="2100">
                <a:latin typeface="Nunito" pitchFamily="2" charset="0"/>
                <a:cs typeface="Nunito" pitchFamily="2" charset="0"/>
              </a:rPr>
              <a:t>The ServiceNow Change Management application provides a systematic</a:t>
            </a:r>
            <a:r>
              <a:rPr lang="en-IN" altLang="en-US" sz="2100">
                <a:latin typeface="Nunito" pitchFamily="2" charset="0"/>
                <a:cs typeface="Nunito" pitchFamily="2" charset="0"/>
              </a:rPr>
              <a:t> </a:t>
            </a:r>
            <a:r>
              <a:rPr lang="en-US" sz="2100">
                <a:latin typeface="Nunito" pitchFamily="2" charset="0"/>
                <a:cs typeface="Nunito" pitchFamily="2" charset="0"/>
              </a:rPr>
              <a:t>approach to control the life cycle of all changes,</a:t>
            </a:r>
            <a:r>
              <a:rPr lang="en-IN" altLang="en-US" sz="2100">
                <a:latin typeface="Nunito" pitchFamily="2" charset="0"/>
                <a:cs typeface="Nunito" pitchFamily="2" charset="0"/>
              </a:rPr>
              <a:t> </a:t>
            </a:r>
            <a:r>
              <a:rPr lang="en-US" sz="2100">
                <a:latin typeface="Nunito" pitchFamily="2" charset="0"/>
                <a:cs typeface="Nunito" pitchFamily="2" charset="0"/>
              </a:rPr>
              <a:t>facilitating beneficial</a:t>
            </a:r>
            <a:r>
              <a:rPr lang="en-IN" altLang="en-US" sz="2100">
                <a:latin typeface="Nunito" pitchFamily="2" charset="0"/>
                <a:cs typeface="Nunito" pitchFamily="2" charset="0"/>
              </a:rPr>
              <a:t> </a:t>
            </a:r>
            <a:r>
              <a:rPr lang="en-US" sz="2100">
                <a:latin typeface="Nunito" pitchFamily="2" charset="0"/>
                <a:cs typeface="Nunito" pitchFamily="2" charset="0"/>
              </a:rPr>
              <a:t>changes to be made with minimum</a:t>
            </a:r>
            <a:r>
              <a:rPr lang="en-IN" altLang="en-US" sz="2100">
                <a:latin typeface="Nunito" pitchFamily="2" charset="0"/>
                <a:cs typeface="Nunito" pitchFamily="2" charset="0"/>
              </a:rPr>
              <a:t> </a:t>
            </a:r>
            <a:r>
              <a:rPr lang="en-US" sz="2100">
                <a:latin typeface="Nunito" pitchFamily="2" charset="0"/>
                <a:cs typeface="Nunito" pitchFamily="2" charset="0"/>
              </a:rPr>
              <a:t>disruption to IT services.</a:t>
            </a:r>
            <a:r>
              <a:rPr lang="en-IN" altLang="en-US" sz="2100">
                <a:latin typeface="Nunito" pitchFamily="2" charset="0"/>
                <a:cs typeface="Nunito" pitchFamily="2" charset="0"/>
              </a:rPr>
              <a:t> </a:t>
            </a:r>
          </a:p>
          <a:p>
            <a:pPr algn="just"/>
            <a:r>
              <a:rPr lang="en-IN" altLang="en-US" sz="2100">
                <a:latin typeface="Nunito" pitchFamily="2" charset="0"/>
                <a:cs typeface="Nunito" pitchFamily="2" charset="0"/>
              </a:rPr>
              <a:t>	</a:t>
            </a:r>
            <a:r>
              <a:rPr lang="en-US" sz="2100">
                <a:latin typeface="Nunito" pitchFamily="2" charset="0"/>
                <a:cs typeface="Nunito" pitchFamily="2" charset="0"/>
              </a:rPr>
              <a:t>To access the modules for Change Requests you must enter change into</a:t>
            </a:r>
            <a:r>
              <a:rPr lang="en-IN" altLang="en-US" sz="2100">
                <a:latin typeface="Nunito" pitchFamily="2" charset="0"/>
                <a:cs typeface="Nunito" pitchFamily="2" charset="0"/>
              </a:rPr>
              <a:t> </a:t>
            </a:r>
            <a:r>
              <a:rPr lang="en-US" sz="2100">
                <a:latin typeface="Nunito" pitchFamily="2" charset="0"/>
                <a:cs typeface="Nunito" pitchFamily="2" charset="0"/>
              </a:rPr>
              <a:t>the application navigator. Once entered it will give you access to the</a:t>
            </a:r>
            <a:r>
              <a:rPr lang="en-IN" altLang="en-US" sz="2100">
                <a:latin typeface="Nunito" pitchFamily="2" charset="0"/>
                <a:cs typeface="Nunito" pitchFamily="2" charset="0"/>
              </a:rPr>
              <a:t> </a:t>
            </a:r>
            <a:r>
              <a:rPr lang="en-US" sz="2100">
                <a:latin typeface="Nunito" pitchFamily="2" charset="0"/>
                <a:cs typeface="Nunito" pitchFamily="2" charset="0"/>
              </a:rPr>
              <a:t>change application. In the change application it has many modules</a:t>
            </a:r>
            <a:r>
              <a:rPr lang="en-IN" altLang="en-US" sz="2100">
                <a:latin typeface="Nunito" pitchFamily="2" charset="0"/>
                <a:cs typeface="Nunito" pitchFamily="2" charset="0"/>
              </a:rPr>
              <a:t> </a:t>
            </a:r>
            <a:r>
              <a:rPr lang="en-US" sz="2100">
                <a:latin typeface="Nunito" pitchFamily="2" charset="0"/>
                <a:cs typeface="Nunito" pitchFamily="2" charset="0"/>
              </a:rPr>
              <a:t>including Create New, Open, Closed, All, Standard Change, ChangeAdvisory Board, and etc.</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953770" y="793750"/>
            <a:ext cx="7235825" cy="4183380"/>
          </a:xfrm>
          <a:prstGeom prst="rect">
            <a:avLst/>
          </a:prstGeom>
        </p:spPr>
      </p:pic>
      <p:sp>
        <p:nvSpPr>
          <p:cNvPr id="3" name="Text Box 2"/>
          <p:cNvSpPr txBox="1"/>
          <p:nvPr/>
        </p:nvSpPr>
        <p:spPr>
          <a:xfrm>
            <a:off x="1068705" y="239395"/>
            <a:ext cx="6831965" cy="368300"/>
          </a:xfrm>
          <a:prstGeom prst="rect">
            <a:avLst/>
          </a:prstGeom>
          <a:noFill/>
        </p:spPr>
        <p:txBody>
          <a:bodyPr wrap="square" rtlCol="0" anchor="t">
            <a:spAutoFit/>
          </a:bodyPr>
          <a:lstStyle/>
          <a:p>
            <a:r>
              <a:rPr lang="en-US" sz="1800" b="1" u="sng">
                <a:latin typeface="Nunito" pitchFamily="2" charset="0"/>
                <a:cs typeface="Nunito" pitchFamily="2" charset="0"/>
              </a:rPr>
              <a:t>Change Management Application and Modules</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2" name="Text Box 1"/>
          <p:cNvSpPr txBox="1"/>
          <p:nvPr/>
        </p:nvSpPr>
        <p:spPr>
          <a:xfrm>
            <a:off x="869315" y="579755"/>
            <a:ext cx="6436995" cy="460375"/>
          </a:xfrm>
          <a:prstGeom prst="rect">
            <a:avLst/>
          </a:prstGeom>
          <a:noFill/>
        </p:spPr>
        <p:txBody>
          <a:bodyPr wrap="square" rtlCol="0" anchor="t">
            <a:spAutoFit/>
          </a:bodyPr>
          <a:lstStyle/>
          <a:p>
            <a:r>
              <a:rPr lang="en-US" sz="2400" b="1" u="sng" dirty="0">
                <a:latin typeface="Nunito" pitchFamily="2" charset="0"/>
                <a:cs typeface="Nunito" pitchFamily="2" charset="0"/>
              </a:rPr>
              <a:t>Scripts Used</a:t>
            </a:r>
          </a:p>
        </p:txBody>
      </p:sp>
      <p:sp>
        <p:nvSpPr>
          <p:cNvPr id="3" name="Text Box 2"/>
          <p:cNvSpPr txBox="1"/>
          <p:nvPr/>
        </p:nvSpPr>
        <p:spPr>
          <a:xfrm>
            <a:off x="932815" y="1232535"/>
            <a:ext cx="6931025" cy="3108543"/>
          </a:xfrm>
          <a:prstGeom prst="rect">
            <a:avLst/>
          </a:prstGeom>
          <a:noFill/>
        </p:spPr>
        <p:txBody>
          <a:bodyPr wrap="square" rtlCol="0" anchor="t">
            <a:spAutoFit/>
          </a:bodyPr>
          <a:lstStyle/>
          <a:p>
            <a:pPr marL="342900" indent="-342900" algn="just">
              <a:buFont typeface="Arial" panose="020B0604020202020204" pitchFamily="34" charset="0"/>
              <a:buChar char="•"/>
            </a:pPr>
            <a:r>
              <a:rPr lang="en-IN" altLang="en-US" sz="2800" dirty="0">
                <a:latin typeface="Nunito" pitchFamily="2" charset="0"/>
                <a:cs typeface="Nunito" pitchFamily="2" charset="0"/>
              </a:rPr>
              <a:t>Client Scripts</a:t>
            </a:r>
          </a:p>
          <a:p>
            <a:pPr marL="342900" indent="-342900" algn="just">
              <a:buFont typeface="Arial" panose="020B0604020202020204" pitchFamily="34" charset="0"/>
              <a:buChar char="•"/>
            </a:pPr>
            <a:r>
              <a:rPr lang="en-IN" altLang="en-US" sz="2800" dirty="0">
                <a:latin typeface="Nunito" pitchFamily="2" charset="0"/>
                <a:cs typeface="Nunito" pitchFamily="2" charset="0"/>
              </a:rPr>
              <a:t>Script Includes</a:t>
            </a:r>
          </a:p>
          <a:p>
            <a:pPr marL="342900" indent="-342900" algn="just">
              <a:buFont typeface="Arial" panose="020B0604020202020204" pitchFamily="34" charset="0"/>
              <a:buChar char="•"/>
            </a:pPr>
            <a:r>
              <a:rPr lang="en-IN" altLang="en-US" sz="2800" dirty="0">
                <a:latin typeface="Nunito" pitchFamily="2" charset="0"/>
                <a:cs typeface="Nunito" pitchFamily="2" charset="0"/>
              </a:rPr>
              <a:t>Business Rules</a:t>
            </a:r>
          </a:p>
          <a:p>
            <a:pPr marL="342900" indent="-342900" algn="just">
              <a:buFont typeface="Arial" panose="020B0604020202020204" pitchFamily="34" charset="0"/>
              <a:buChar char="•"/>
            </a:pPr>
            <a:r>
              <a:rPr lang="en-IN" altLang="en-US" sz="2800" dirty="0">
                <a:latin typeface="Nunito" pitchFamily="2" charset="0"/>
                <a:cs typeface="Nunito" pitchFamily="2" charset="0"/>
              </a:rPr>
              <a:t>UI  Policy</a:t>
            </a:r>
          </a:p>
          <a:p>
            <a:pPr marL="342900" indent="-342900" algn="just">
              <a:buFont typeface="Arial" panose="020B0604020202020204" pitchFamily="34" charset="0"/>
              <a:buChar char="•"/>
            </a:pPr>
            <a:r>
              <a:rPr lang="en-IN" altLang="en-US" sz="2800" dirty="0">
                <a:latin typeface="Nunito" pitchFamily="2" charset="0"/>
                <a:cs typeface="Nunito" pitchFamily="2" charset="0"/>
              </a:rPr>
              <a:t>UI Action</a:t>
            </a:r>
          </a:p>
          <a:p>
            <a:pPr marL="342900" indent="-342900" algn="just">
              <a:buFont typeface="Arial" panose="020B0604020202020204" pitchFamily="34" charset="0"/>
              <a:buChar char="•"/>
            </a:pPr>
            <a:r>
              <a:rPr lang="en-IN" altLang="en-US" sz="2800" dirty="0">
                <a:latin typeface="Nunito" pitchFamily="2" charset="0"/>
                <a:cs typeface="Nunito" pitchFamily="2" charset="0"/>
              </a:rPr>
              <a:t>Workflow Scripts</a:t>
            </a:r>
          </a:p>
          <a:p>
            <a:pPr algn="just"/>
            <a:endParaRPr lang="en-IN" altLang="en-US" sz="2800" dirty="0">
              <a:latin typeface="Nunito" pitchFamily="2" charset="0"/>
              <a:cs typeface="Nunito" pitchFamily="2" charset="0"/>
            </a:endParaRPr>
          </a:p>
        </p:txBody>
      </p:sp>
    </p:spTree>
    <p:extLst>
      <p:ext uri="{BB962C8B-B14F-4D97-AF65-F5344CB8AC3E}">
        <p14:creationId xmlns:p14="http://schemas.microsoft.com/office/powerpoint/2010/main" val="39955044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41"/>
          <p:cNvSpPr txBox="1">
            <a:spLocks noGrp="1"/>
          </p:cNvSpPr>
          <p:nvPr>
            <p:ph type="title"/>
          </p:nvPr>
        </p:nvSpPr>
        <p:spPr>
          <a:xfrm>
            <a:off x="1827575" y="2055200"/>
            <a:ext cx="5488800" cy="1246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dirty="0"/>
              <a:t>Service Catalog</a:t>
            </a:r>
            <a:endParaRPr sz="3000" dirty="0"/>
          </a:p>
        </p:txBody>
      </p:sp>
      <p:cxnSp>
        <p:nvCxnSpPr>
          <p:cNvPr id="408" name="Google Shape;408;p41"/>
          <p:cNvCxnSpPr>
            <a:cxnSpLocks/>
            <a:endCxn id="409" idx="1"/>
          </p:cNvCxnSpPr>
          <p:nvPr/>
        </p:nvCxnSpPr>
        <p:spPr>
          <a:xfrm>
            <a:off x="-82075" y="3833650"/>
            <a:ext cx="2276400" cy="156540"/>
          </a:xfrm>
          <a:prstGeom prst="straightConnector1">
            <a:avLst/>
          </a:prstGeom>
          <a:noFill/>
          <a:ln w="9525" cap="flat" cmpd="sng">
            <a:solidFill>
              <a:schemeClr val="accent3"/>
            </a:solidFill>
            <a:prstDash val="solid"/>
            <a:round/>
            <a:headEnd type="none" w="med" len="med"/>
            <a:tailEnd type="none" w="med" len="med"/>
          </a:ln>
        </p:spPr>
      </p:cxnSp>
      <p:sp>
        <p:nvSpPr>
          <p:cNvPr id="409" name="Google Shape;409;p41"/>
          <p:cNvSpPr txBox="1">
            <a:spLocks noGrp="1"/>
          </p:cNvSpPr>
          <p:nvPr>
            <p:ph type="subTitle" idx="1"/>
          </p:nvPr>
        </p:nvSpPr>
        <p:spPr>
          <a:xfrm>
            <a:off x="2194325" y="3301700"/>
            <a:ext cx="4755300" cy="1376979"/>
          </a:xfrm>
          <a:prstGeom prst="rect">
            <a:avLst/>
          </a:prstGeom>
        </p:spPr>
        <p:txBody>
          <a:bodyPr spcFirstLastPara="1" wrap="square" lIns="91425" tIns="91425" rIns="91425" bIns="91425" anchor="ctr" anchorCtr="0">
            <a:noAutofit/>
          </a:bodyPr>
          <a:lstStyle/>
          <a:p>
            <a:pPr marL="0" indent="0" algn="just"/>
            <a:r>
              <a:rPr lang="en-US" dirty="0">
                <a:solidFill>
                  <a:schemeClr val="accent5"/>
                </a:solidFill>
                <a:latin typeface="Arial" panose="020B0604020202020204" pitchFamily="34" charset="0"/>
                <a:cs typeface="Arial" panose="020B0604020202020204" pitchFamily="34" charset="0"/>
              </a:rPr>
              <a:t>A service request may be defined as a formal request for service from an employee, customer, or vendor. </a:t>
            </a:r>
          </a:p>
          <a:p>
            <a:pPr marL="0" lvl="0" indent="0" algn="ctr" rtl="0">
              <a:spcBef>
                <a:spcPts val="0"/>
              </a:spcBef>
              <a:spcAft>
                <a:spcPts val="0"/>
              </a:spcAft>
              <a:buNone/>
            </a:pPr>
            <a:endParaRPr lang="en-US" dirty="0">
              <a:solidFill>
                <a:schemeClr val="accent3">
                  <a:lumMod val="90000"/>
                </a:schemeClr>
              </a:solidFill>
            </a:endParaRPr>
          </a:p>
          <a:p>
            <a:pPr marL="0" lvl="0" indent="0" algn="ctr" rtl="0">
              <a:spcBef>
                <a:spcPts val="0"/>
              </a:spcBef>
              <a:spcAft>
                <a:spcPts val="0"/>
              </a:spcAft>
              <a:buNone/>
            </a:pPr>
            <a:endParaRPr dirty="0">
              <a:solidFill>
                <a:schemeClr val="accent3">
                  <a:lumMod val="90000"/>
                </a:schemeClr>
              </a:solidFill>
            </a:endParaRPr>
          </a:p>
        </p:txBody>
      </p:sp>
      <p:pic>
        <p:nvPicPr>
          <p:cNvPr id="410" name="Google Shape;410;p41"/>
          <p:cNvPicPr preferRelativeResize="0"/>
          <p:nvPr/>
        </p:nvPicPr>
        <p:blipFill rotWithShape="1">
          <a:blip r:embed="rId3">
            <a:alphaModFix/>
          </a:blip>
          <a:srcRect l="24263" t="44348" r="16572" b="-25662"/>
          <a:stretch/>
        </p:blipFill>
        <p:spPr>
          <a:xfrm rot="5400000">
            <a:off x="-510450" y="1149675"/>
            <a:ext cx="2594100" cy="2376300"/>
          </a:xfrm>
          <a:prstGeom prst="round2SameRect">
            <a:avLst>
              <a:gd name="adj1" fmla="val 50000"/>
              <a:gd name="adj2" fmla="val 0"/>
            </a:avLst>
          </a:prstGeom>
          <a:noFill/>
          <a:ln w="9525" cap="flat" cmpd="sng">
            <a:solidFill>
              <a:schemeClr val="accent3"/>
            </a:solidFill>
            <a:prstDash val="solid"/>
            <a:round/>
            <a:headEnd type="none" w="sm" len="sm"/>
            <a:tailEnd type="none" w="sm" len="sm"/>
          </a:ln>
        </p:spPr>
      </p:pic>
      <p:sp>
        <p:nvSpPr>
          <p:cNvPr id="411" name="Google Shape;411;p41"/>
          <p:cNvSpPr/>
          <p:nvPr/>
        </p:nvSpPr>
        <p:spPr>
          <a:xfrm>
            <a:off x="3947200" y="540000"/>
            <a:ext cx="1246500" cy="12465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1"/>
          <p:cNvSpPr/>
          <p:nvPr/>
        </p:nvSpPr>
        <p:spPr>
          <a:xfrm>
            <a:off x="1378175" y="3641500"/>
            <a:ext cx="384600" cy="384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1"/>
          <p:cNvSpPr/>
          <p:nvPr/>
        </p:nvSpPr>
        <p:spPr>
          <a:xfrm>
            <a:off x="8284048" y="1746075"/>
            <a:ext cx="279900" cy="279900"/>
          </a:xfrm>
          <a:prstGeom prst="ellipse">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 name="Google Shape;414;p41"/>
          <p:cNvCxnSpPr>
            <a:cxnSpLocks/>
            <a:stCxn id="409" idx="3"/>
          </p:cNvCxnSpPr>
          <p:nvPr/>
        </p:nvCxnSpPr>
        <p:spPr>
          <a:xfrm flipV="1">
            <a:off x="6949625" y="3833650"/>
            <a:ext cx="2248200" cy="156540"/>
          </a:xfrm>
          <a:prstGeom prst="straightConnector1">
            <a:avLst/>
          </a:prstGeom>
          <a:noFill/>
          <a:ln w="9525" cap="flat" cmpd="sng">
            <a:solidFill>
              <a:schemeClr val="accent3"/>
            </a:solidFill>
            <a:prstDash val="solid"/>
            <a:round/>
            <a:headEnd type="none" w="med" len="med"/>
            <a:tailEnd type="none" w="med" len="med"/>
          </a:ln>
        </p:spPr>
      </p:cxnSp>
      <p:sp>
        <p:nvSpPr>
          <p:cNvPr id="415" name="Google Shape;415;p41"/>
          <p:cNvSpPr txBox="1">
            <a:spLocks noGrp="1"/>
          </p:cNvSpPr>
          <p:nvPr>
            <p:ph type="title" idx="2"/>
          </p:nvPr>
        </p:nvSpPr>
        <p:spPr>
          <a:xfrm>
            <a:off x="3950250" y="742375"/>
            <a:ext cx="1243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20504445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720000" y="540000"/>
            <a:ext cx="7704000" cy="5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t>Agenda</a:t>
            </a:r>
            <a:endParaRPr b="1" dirty="0"/>
          </a:p>
        </p:txBody>
      </p:sp>
      <p:sp>
        <p:nvSpPr>
          <p:cNvPr id="372" name="Google Shape;372;p38"/>
          <p:cNvSpPr txBox="1">
            <a:spLocks noGrp="1"/>
          </p:cNvSpPr>
          <p:nvPr>
            <p:ph type="body" idx="1"/>
          </p:nvPr>
        </p:nvSpPr>
        <p:spPr>
          <a:xfrm>
            <a:off x="720000" y="952500"/>
            <a:ext cx="7704000" cy="3992880"/>
          </a:xfrm>
          <a:prstGeom prst="rect">
            <a:avLst/>
          </a:prstGeom>
        </p:spPr>
        <p:txBody>
          <a:bodyPr spcFirstLastPara="1" wrap="square" lIns="91425" tIns="91425" rIns="91425" bIns="91425" anchor="ctr" anchorCtr="0">
            <a:noAutofit/>
          </a:bodyPr>
          <a:lstStyle/>
          <a:p>
            <a:pPr>
              <a:buFont typeface="Wingdings" pitchFamily="2" charset="2"/>
              <a:buChar char="§"/>
            </a:pPr>
            <a:r>
              <a:rPr lang="en-US" sz="1800" dirty="0">
                <a:solidFill>
                  <a:schemeClr val="tx1">
                    <a:lumMod val="75000"/>
                  </a:schemeClr>
                </a:solidFill>
                <a:latin typeface="Calibri" panose="020F0502020204030204" pitchFamily="34" charset="0"/>
                <a:cs typeface="Times New Roman" panose="02020603050405020304" pitchFamily="18" charset="0"/>
              </a:rPr>
              <a:t>What is Service Request ?</a:t>
            </a:r>
          </a:p>
          <a:p>
            <a:pPr>
              <a:buFont typeface="Wingdings" pitchFamily="2" charset="2"/>
              <a:buChar char="§"/>
            </a:pPr>
            <a:r>
              <a:rPr lang="en-US" sz="1800" dirty="0">
                <a:solidFill>
                  <a:schemeClr val="tx1">
                    <a:lumMod val="75000"/>
                  </a:schemeClr>
                </a:solidFill>
                <a:latin typeface="Calibri" panose="020F0502020204030204" pitchFamily="34" charset="0"/>
                <a:cs typeface="Times New Roman" panose="02020603050405020304" pitchFamily="18" charset="0"/>
              </a:rPr>
              <a:t>Why is Service Request Important ?</a:t>
            </a:r>
          </a:p>
          <a:p>
            <a:pPr>
              <a:buFont typeface="Wingdings" pitchFamily="2" charset="2"/>
              <a:buChar char="§"/>
            </a:pPr>
            <a:r>
              <a:rPr lang="en-US" sz="1800" dirty="0">
                <a:solidFill>
                  <a:schemeClr val="tx1">
                    <a:lumMod val="75000"/>
                  </a:schemeClr>
                </a:solidFill>
                <a:latin typeface="Calibri" panose="020F0502020204030204" pitchFamily="34" charset="0"/>
                <a:cs typeface="Times New Roman" panose="02020603050405020304" pitchFamily="18" charset="0"/>
              </a:rPr>
              <a:t>Examples of Service Request</a:t>
            </a:r>
          </a:p>
          <a:p>
            <a:pPr>
              <a:buFont typeface="Wingdings" pitchFamily="2" charset="2"/>
              <a:buChar char="§"/>
            </a:pPr>
            <a:r>
              <a:rPr lang="en-US" sz="1800" dirty="0">
                <a:solidFill>
                  <a:schemeClr val="tx1">
                    <a:lumMod val="75000"/>
                  </a:schemeClr>
                </a:solidFill>
                <a:latin typeface="Calibri" panose="020F0502020204030204" pitchFamily="34" charset="0"/>
                <a:cs typeface="Times New Roman" panose="02020603050405020304" pitchFamily="18" charset="0"/>
              </a:rPr>
              <a:t>Service Request Application &amp; modules.</a:t>
            </a:r>
          </a:p>
          <a:p>
            <a:pPr>
              <a:buFont typeface="Wingdings" pitchFamily="2" charset="2"/>
              <a:buChar char="§"/>
            </a:pPr>
            <a:r>
              <a:rPr lang="en-US" sz="1800" dirty="0">
                <a:solidFill>
                  <a:schemeClr val="tx1">
                    <a:lumMod val="75000"/>
                  </a:schemeClr>
                </a:solidFill>
                <a:latin typeface="Calibri" panose="020F0502020204030204" pitchFamily="34" charset="0"/>
                <a:cs typeface="Times New Roman" panose="02020603050405020304" pitchFamily="18" charset="0"/>
              </a:rPr>
              <a:t>Request Management Architecture</a:t>
            </a:r>
          </a:p>
          <a:p>
            <a:pPr>
              <a:buFont typeface="Wingdings" pitchFamily="2" charset="2"/>
              <a:buChar char="§"/>
            </a:pPr>
            <a:r>
              <a:rPr lang="en-US" sz="1800" dirty="0">
                <a:solidFill>
                  <a:schemeClr val="tx1">
                    <a:lumMod val="75000"/>
                  </a:schemeClr>
                </a:solidFill>
                <a:latin typeface="Calibri" panose="020F0502020204030204" pitchFamily="34" charset="0"/>
                <a:cs typeface="Times New Roman" panose="02020603050405020304" pitchFamily="18" charset="0"/>
              </a:rPr>
              <a:t>What is Service Catalog?</a:t>
            </a: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724593" y="68445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810468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531567" y="1018856"/>
            <a:ext cx="7704000" cy="543600"/>
          </a:xfrm>
          <a:prstGeom prst="rect">
            <a:avLst/>
          </a:prstGeom>
        </p:spPr>
        <p:txBody>
          <a:bodyPr spcFirstLastPara="1" wrap="square" lIns="91425" tIns="91425" rIns="91425" bIns="91425" anchor="ctr" anchorCtr="0">
            <a:noAutofit/>
          </a:bodyPr>
          <a:lstStyle/>
          <a:p>
            <a:pPr algn="ctr"/>
            <a:r>
              <a:rPr lang="en-US" sz="2800" b="1" dirty="0">
                <a:latin typeface="Calibri" panose="020F0502020204030204" pitchFamily="34" charset="0"/>
                <a:cs typeface="Times New Roman" panose="02020603050405020304" pitchFamily="18" charset="0"/>
              </a:rPr>
              <a:t>What is Service Request ?</a:t>
            </a:r>
            <a:br>
              <a:rPr lang="en-US" sz="2800" b="1" dirty="0">
                <a:latin typeface="Calibri" panose="020F0502020204030204" pitchFamily="34" charset="0"/>
                <a:cs typeface="Times New Roman" panose="02020603050405020304" pitchFamily="18" charset="0"/>
              </a:rPr>
            </a:br>
            <a:br>
              <a:rPr lang="en-US" sz="2800" b="1" dirty="0">
                <a:solidFill>
                  <a:schemeClr val="tx1"/>
                </a:solidFill>
                <a:latin typeface="Calibri" panose="020F0502020204030204" pitchFamily="34" charset="0"/>
                <a:cs typeface="Times New Roman" panose="02020603050405020304" pitchFamily="18" charset="0"/>
              </a:rPr>
            </a:br>
            <a:br>
              <a:rPr lang="en-US" sz="2800" b="1" dirty="0">
                <a:solidFill>
                  <a:schemeClr val="tx1"/>
                </a:solidFill>
                <a:latin typeface="Calibri" panose="020F0502020204030204" pitchFamily="34" charset="0"/>
                <a:cs typeface="Times New Roman" panose="02020603050405020304" pitchFamily="18" charset="0"/>
              </a:rPr>
            </a:br>
            <a:endParaRPr sz="2800" b="1" dirty="0"/>
          </a:p>
        </p:txBody>
      </p:sp>
      <p:sp>
        <p:nvSpPr>
          <p:cNvPr id="372" name="Google Shape;372;p38"/>
          <p:cNvSpPr txBox="1">
            <a:spLocks noGrp="1"/>
          </p:cNvSpPr>
          <p:nvPr>
            <p:ph type="body" idx="1"/>
          </p:nvPr>
        </p:nvSpPr>
        <p:spPr>
          <a:xfrm>
            <a:off x="243840" y="2087879"/>
            <a:ext cx="7923527" cy="2795119"/>
          </a:xfrm>
          <a:prstGeom prst="rect">
            <a:avLst/>
          </a:prstGeom>
        </p:spPr>
        <p:txBody>
          <a:bodyPr spcFirstLastPara="1" wrap="square" lIns="91425" tIns="91425" rIns="91425" bIns="91425" anchor="ctr" anchorCtr="0">
            <a:noAutofit/>
          </a:bodyPr>
          <a:lstStyle/>
          <a:p>
            <a:r>
              <a:rPr lang="en-IN" sz="1800" dirty="0">
                <a:solidFill>
                  <a:schemeClr val="tx1">
                    <a:lumMod val="75000"/>
                  </a:schemeClr>
                </a:solidFill>
                <a:latin typeface="Calibri" panose="020F0502020204030204" pitchFamily="34" charset="0"/>
                <a:cs typeface="Calibri" panose="020F0502020204030204" pitchFamily="34" charset="0"/>
              </a:rPr>
              <a:t>A service request may be defined as a formal request for service from an employee, customer, or vendor. </a:t>
            </a:r>
          </a:p>
          <a:p>
            <a:r>
              <a:rPr lang="en-IN" sz="1800" dirty="0">
                <a:solidFill>
                  <a:schemeClr val="tx1">
                    <a:lumMod val="75000"/>
                  </a:schemeClr>
                </a:solidFill>
                <a:latin typeface="Calibri" panose="020F0502020204030204" pitchFamily="34" charset="0"/>
                <a:cs typeface="Calibri" panose="020F0502020204030204" pitchFamily="34" charset="0"/>
              </a:rPr>
              <a:t>These requests are necessary for initiating a pre-defined and agreed-upon service action as a normal part of service delivery.</a:t>
            </a:r>
          </a:p>
          <a:p>
            <a:r>
              <a:rPr lang="en-IN" sz="1800" dirty="0">
                <a:solidFill>
                  <a:schemeClr val="tx1">
                    <a:lumMod val="75000"/>
                  </a:schemeClr>
                </a:solidFill>
                <a:latin typeface="Calibri" panose="020F0502020204030204" pitchFamily="34" charset="0"/>
                <a:cs typeface="Calibri" panose="020F0502020204030204" pitchFamily="34" charset="0"/>
              </a:rPr>
              <a:t>Service request is not for help. Service request is ordering something(software, new desktop, access to system, system privileges).</a:t>
            </a:r>
          </a:p>
          <a:p>
            <a:pPr marL="0" indent="0">
              <a:buNone/>
            </a:pPr>
            <a:r>
              <a:rPr lang="en-IN" sz="1800" dirty="0">
                <a:solidFill>
                  <a:schemeClr val="tx1">
                    <a:lumMod val="75000"/>
                  </a:schemeClr>
                </a:solidFill>
                <a:latin typeface="Calibri" panose="020F0502020204030204" pitchFamily="34" charset="0"/>
                <a:cs typeface="Calibri" panose="020F0502020204030204" pitchFamily="34" charset="0"/>
              </a:rPr>
              <a:t>                       </a:t>
            </a:r>
          </a:p>
          <a:p>
            <a:pPr marL="0" lvl="0" indent="0" rtl="0">
              <a:spcBef>
                <a:spcPts val="0"/>
              </a:spcBef>
              <a:spcAft>
                <a:spcPts val="0"/>
              </a:spcAft>
              <a:buNone/>
            </a:pPr>
            <a:endParaRPr lang="en-US" sz="1800" dirty="0">
              <a:solidFill>
                <a:schemeClr val="tx1">
                  <a:lumMod val="75000"/>
                </a:schemeClr>
              </a:solidFill>
              <a:latin typeface="Calibri" panose="020F0502020204030204" pitchFamily="34" charset="0"/>
              <a:cs typeface="Calibri" panose="020F0502020204030204" pitchFamily="34" charset="0"/>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724593" y="68445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596783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GB" sz="2800" b="1" dirty="0">
                <a:solidFill>
                  <a:schemeClr val="tx1">
                    <a:lumMod val="75000"/>
                  </a:schemeClr>
                </a:solidFill>
                <a:latin typeface="Calibri" panose="020F0502020204030204" pitchFamily="34" charset="0"/>
                <a:ea typeface="+mn-ea"/>
                <a:cs typeface="Times New Roman" panose="02020603050405020304" pitchFamily="18" charset="0"/>
              </a:rPr>
              <a:t>Why Service Request….?</a:t>
            </a:r>
            <a:endParaRPr sz="2800" b="1" dirty="0">
              <a:solidFill>
                <a:schemeClr val="tx1">
                  <a:lumMod val="75000"/>
                </a:schemeClr>
              </a:solidFill>
            </a:endParaRPr>
          </a:p>
        </p:txBody>
      </p:sp>
      <p:sp>
        <p:nvSpPr>
          <p:cNvPr id="372" name="Google Shape;372;p38"/>
          <p:cNvSpPr txBox="1">
            <a:spLocks noGrp="1"/>
          </p:cNvSpPr>
          <p:nvPr>
            <p:ph type="body" idx="1"/>
          </p:nvPr>
        </p:nvSpPr>
        <p:spPr>
          <a:xfrm>
            <a:off x="153079" y="71562"/>
            <a:ext cx="7704000" cy="5354792"/>
          </a:xfrm>
          <a:prstGeom prst="rect">
            <a:avLst/>
          </a:prstGeom>
        </p:spPr>
        <p:txBody>
          <a:bodyPr spcFirstLastPara="1" wrap="square" lIns="91425" tIns="91425" rIns="91425" bIns="91425" anchor="ctr" anchorCtr="0">
            <a:noAutofit/>
          </a:bodyPr>
          <a:lstStyle/>
          <a:p>
            <a:pPr marL="596900" lvl="1" indent="0">
              <a:buNone/>
              <a:defRPr/>
            </a:pPr>
            <a:endParaRPr lang="en-US" sz="2400" dirty="0">
              <a:solidFill>
                <a:schemeClr val="accent5">
                  <a:lumMod val="75000"/>
                </a:schemeClr>
              </a:solidFill>
              <a:latin typeface="Calibri" panose="020F0502020204030204" pitchFamily="34" charset="0"/>
              <a:cs typeface="Times New Roman" panose="02020603050405020304" pitchFamily="18" charset="0"/>
            </a:endParaRPr>
          </a:p>
          <a:p>
            <a:r>
              <a:rPr lang="en-IN" sz="2400" dirty="0">
                <a:solidFill>
                  <a:schemeClr val="tx1">
                    <a:lumMod val="75000"/>
                  </a:schemeClr>
                </a:solidFill>
                <a:latin typeface="Calibri" panose="020F0502020204030204" pitchFamily="34" charset="0"/>
                <a:cs typeface="Calibri" panose="020F0502020204030204" pitchFamily="34" charset="0"/>
              </a:rPr>
              <a:t>To support the agreed quality of service by handling pre-defined services.</a:t>
            </a:r>
          </a:p>
          <a:p>
            <a:r>
              <a:rPr lang="en-IN" sz="2400" dirty="0">
                <a:solidFill>
                  <a:schemeClr val="tx1">
                    <a:lumMod val="75000"/>
                  </a:schemeClr>
                </a:solidFill>
                <a:latin typeface="Calibri" panose="020F0502020204030204" pitchFamily="34" charset="0"/>
                <a:cs typeface="Calibri" panose="020F0502020204030204" pitchFamily="34" charset="0"/>
              </a:rPr>
              <a:t>Necessary to fulfilment of a request like ordering laptop or as business needs requests.</a:t>
            </a:r>
          </a:p>
          <a:p>
            <a:r>
              <a:rPr lang="en-IN" sz="2400" dirty="0">
                <a:solidFill>
                  <a:schemeClr val="tx1">
                    <a:lumMod val="75000"/>
                  </a:schemeClr>
                </a:solidFill>
                <a:latin typeface="Calibri" panose="020F0502020204030204" pitchFamily="34" charset="0"/>
                <a:cs typeface="Calibri" panose="020F0502020204030204" pitchFamily="34" charset="0"/>
              </a:rPr>
              <a:t>Important to track service request like who will approve and who will fulfil Catalog task.</a:t>
            </a: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724593" y="68445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1424757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531567" y="1018856"/>
            <a:ext cx="7704000" cy="543600"/>
          </a:xfrm>
          <a:prstGeom prst="rect">
            <a:avLst/>
          </a:prstGeom>
        </p:spPr>
        <p:txBody>
          <a:bodyPr spcFirstLastPara="1" wrap="square" lIns="91425" tIns="91425" rIns="91425" bIns="91425" anchor="ctr" anchorCtr="0">
            <a:noAutofit/>
          </a:bodyPr>
          <a:lstStyle/>
          <a:p>
            <a:pPr algn="ctr"/>
            <a:r>
              <a:rPr lang="en-US" sz="2800" b="1" dirty="0">
                <a:latin typeface="Calibri" panose="020F0502020204030204" pitchFamily="34" charset="0"/>
                <a:cs typeface="Times New Roman" panose="02020603050405020304" pitchFamily="18" charset="0"/>
              </a:rPr>
              <a:t>Request Management Architecture</a:t>
            </a:r>
            <a:br>
              <a:rPr lang="en-US" sz="2800" b="1" dirty="0">
                <a:latin typeface="Calibri" panose="020F0502020204030204" pitchFamily="34" charset="0"/>
                <a:cs typeface="Times New Roman" panose="02020603050405020304" pitchFamily="18" charset="0"/>
              </a:rPr>
            </a:br>
            <a:br>
              <a:rPr lang="en-US" sz="2800" b="1" dirty="0">
                <a:solidFill>
                  <a:schemeClr val="tx1"/>
                </a:solidFill>
                <a:latin typeface="Calibri" panose="020F0502020204030204" pitchFamily="34" charset="0"/>
                <a:cs typeface="Times New Roman" panose="02020603050405020304" pitchFamily="18" charset="0"/>
              </a:rPr>
            </a:br>
            <a:br>
              <a:rPr lang="en-US" sz="2800" b="1" dirty="0">
                <a:solidFill>
                  <a:schemeClr val="tx1"/>
                </a:solidFill>
                <a:latin typeface="Calibri" panose="020F0502020204030204" pitchFamily="34" charset="0"/>
                <a:cs typeface="Times New Roman" panose="02020603050405020304" pitchFamily="18" charset="0"/>
              </a:rPr>
            </a:br>
            <a:endParaRPr sz="2800" b="1" dirty="0"/>
          </a:p>
        </p:txBody>
      </p:sp>
      <p:sp>
        <p:nvSpPr>
          <p:cNvPr id="372" name="Google Shape;372;p38"/>
          <p:cNvSpPr txBox="1">
            <a:spLocks noGrp="1"/>
          </p:cNvSpPr>
          <p:nvPr>
            <p:ph type="body" idx="1"/>
          </p:nvPr>
        </p:nvSpPr>
        <p:spPr>
          <a:xfrm>
            <a:off x="463367" y="890119"/>
            <a:ext cx="7704000" cy="399288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endParaRPr lang="en-US" sz="1800" dirty="0">
              <a:solidFill>
                <a:schemeClr val="dk1"/>
              </a:solidFill>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991293" y="31869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0BC859A7-E046-3F18-24F0-157F157F3EA0}"/>
              </a:ext>
            </a:extLst>
          </p:cNvPr>
          <p:cNvPicPr>
            <a:picLocks noChangeAspect="1"/>
          </p:cNvPicPr>
          <p:nvPr/>
        </p:nvPicPr>
        <p:blipFill rotWithShape="1">
          <a:blip r:embed="rId3"/>
          <a:srcRect l="825" t="15393"/>
          <a:stretch/>
        </p:blipFill>
        <p:spPr>
          <a:xfrm>
            <a:off x="546865" y="1050926"/>
            <a:ext cx="6840760" cy="3399153"/>
          </a:xfrm>
          <a:prstGeom prst="rect">
            <a:avLst/>
          </a:prstGeom>
        </p:spPr>
      </p:pic>
    </p:spTree>
    <p:extLst>
      <p:ext uri="{BB962C8B-B14F-4D97-AF65-F5344CB8AC3E}">
        <p14:creationId xmlns:p14="http://schemas.microsoft.com/office/powerpoint/2010/main" val="242187433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GB" sz="2800" b="1" dirty="0">
                <a:solidFill>
                  <a:schemeClr val="tx1">
                    <a:lumMod val="75000"/>
                  </a:schemeClr>
                </a:solidFill>
                <a:latin typeface="Calibri" panose="020F0502020204030204" pitchFamily="34" charset="0"/>
                <a:ea typeface="+mn-ea"/>
                <a:cs typeface="Times New Roman" panose="02020603050405020304" pitchFamily="18" charset="0"/>
              </a:rPr>
              <a:t>Examples of Service Request</a:t>
            </a:r>
            <a:endParaRPr sz="2800" b="1" dirty="0">
              <a:solidFill>
                <a:schemeClr val="tx1">
                  <a:lumMod val="75000"/>
                </a:schemeClr>
              </a:solidFill>
            </a:endParaRPr>
          </a:p>
        </p:txBody>
      </p:sp>
      <p:sp>
        <p:nvSpPr>
          <p:cNvPr id="372" name="Google Shape;372;p38"/>
          <p:cNvSpPr txBox="1">
            <a:spLocks noGrp="1"/>
          </p:cNvSpPr>
          <p:nvPr>
            <p:ph type="body" idx="1"/>
          </p:nvPr>
        </p:nvSpPr>
        <p:spPr>
          <a:xfrm>
            <a:off x="441959" y="952666"/>
            <a:ext cx="7286053" cy="3996609"/>
          </a:xfrm>
          <a:prstGeom prst="rect">
            <a:avLst/>
          </a:prstGeom>
        </p:spPr>
        <p:txBody>
          <a:bodyPr spcFirstLastPara="1" wrap="square" lIns="91425" tIns="91425" rIns="91425" bIns="91425" anchor="ctr" anchorCtr="0">
            <a:noAutofit/>
          </a:bodyPr>
          <a:lstStyle/>
          <a:p>
            <a:pPr marL="0" indent="0">
              <a:buNone/>
            </a:pPr>
            <a:r>
              <a:rPr lang="en-US" sz="1800" dirty="0">
                <a:solidFill>
                  <a:schemeClr val="tx1">
                    <a:lumMod val="75000"/>
                  </a:schemeClr>
                </a:solidFill>
                <a:latin typeface="Calibri" panose="020F0502020204030204" pitchFamily="34" charset="0"/>
                <a:cs typeface="Times New Roman" panose="02020603050405020304" pitchFamily="18" charset="0"/>
              </a:rPr>
              <a:t>May take many different forms depending on the services being offered by provider.</a:t>
            </a:r>
          </a:p>
          <a:p>
            <a:pPr marL="0" indent="0">
              <a:buNone/>
            </a:pPr>
            <a:r>
              <a:rPr lang="en-US" sz="1800" dirty="0">
                <a:solidFill>
                  <a:schemeClr val="tx1">
                    <a:lumMod val="75000"/>
                  </a:schemeClr>
                </a:solidFill>
                <a:latin typeface="Calibri" panose="020F0502020204030204" pitchFamily="34" charset="0"/>
                <a:cs typeface="Times New Roman" panose="02020603050405020304" pitchFamily="18" charset="0"/>
              </a:rPr>
              <a:t>Some Common examples:</a:t>
            </a:r>
          </a:p>
          <a:p>
            <a:pPr marL="0" indent="0">
              <a:buNone/>
            </a:pPr>
            <a:r>
              <a:rPr lang="en-US" sz="1800" b="1" dirty="0">
                <a:solidFill>
                  <a:schemeClr val="tx1">
                    <a:lumMod val="75000"/>
                  </a:schemeClr>
                </a:solidFill>
                <a:latin typeface="Calibri" panose="020F0502020204030204" pitchFamily="34" charset="0"/>
                <a:cs typeface="Times New Roman" panose="02020603050405020304" pitchFamily="18" charset="0"/>
              </a:rPr>
              <a:t>1)Time-off request:</a:t>
            </a:r>
          </a:p>
          <a:p>
            <a:pPr marL="0" indent="0">
              <a:buNone/>
            </a:pPr>
            <a:r>
              <a:rPr lang="en-US" sz="1800" dirty="0">
                <a:solidFill>
                  <a:schemeClr val="tx1">
                    <a:lumMod val="75000"/>
                  </a:schemeClr>
                </a:solidFill>
                <a:latin typeface="Calibri" panose="020F0502020204030204" pitchFamily="34" charset="0"/>
                <a:cs typeface="Times New Roman" panose="02020603050405020304" pitchFamily="18" charset="0"/>
              </a:rPr>
              <a:t>	vacation or otherwise schedule time off work from HR Department.</a:t>
            </a:r>
          </a:p>
          <a:p>
            <a:pPr marL="0" indent="0">
              <a:buNone/>
            </a:pPr>
            <a:r>
              <a:rPr lang="en-US" sz="1800" b="1" dirty="0">
                <a:solidFill>
                  <a:schemeClr val="tx1">
                    <a:lumMod val="75000"/>
                  </a:schemeClr>
                </a:solidFill>
                <a:latin typeface="Calibri" panose="020F0502020204030204" pitchFamily="34" charset="0"/>
                <a:cs typeface="Times New Roman" panose="02020603050405020304" pitchFamily="18" charset="0"/>
              </a:rPr>
              <a:t>2)Purchase order authorizations:</a:t>
            </a:r>
          </a:p>
          <a:p>
            <a:pPr marL="0" indent="0">
              <a:buNone/>
            </a:pPr>
            <a:r>
              <a:rPr lang="en-US" sz="1800" dirty="0">
                <a:solidFill>
                  <a:schemeClr val="tx1">
                    <a:lumMod val="75000"/>
                  </a:schemeClr>
                </a:solidFill>
                <a:latin typeface="Calibri" panose="020F0502020204030204" pitchFamily="34" charset="0"/>
                <a:cs typeface="Times New Roman" panose="02020603050405020304" pitchFamily="18" charset="0"/>
              </a:rPr>
              <a:t>	Business that rely on goods or services from third party.</a:t>
            </a:r>
          </a:p>
          <a:p>
            <a:pPr marL="0" indent="0">
              <a:buNone/>
            </a:pPr>
            <a:r>
              <a:rPr lang="en-US" sz="1800" b="1" dirty="0">
                <a:solidFill>
                  <a:schemeClr val="tx1">
                    <a:lumMod val="75000"/>
                  </a:schemeClr>
                </a:solidFill>
                <a:latin typeface="Calibri" panose="020F0502020204030204" pitchFamily="34" charset="0"/>
                <a:cs typeface="Times New Roman" panose="02020603050405020304" pitchFamily="18" charset="0"/>
              </a:rPr>
              <a:t>3) Password Reset:</a:t>
            </a:r>
          </a:p>
          <a:p>
            <a:pPr marL="0" indent="0">
              <a:buNone/>
            </a:pPr>
            <a:r>
              <a:rPr lang="en-US" sz="1800" dirty="0">
                <a:solidFill>
                  <a:schemeClr val="tx1">
                    <a:lumMod val="75000"/>
                  </a:schemeClr>
                </a:solidFill>
                <a:latin typeface="Calibri" panose="020F0502020204030204" pitchFamily="34" charset="0"/>
                <a:cs typeface="Times New Roman" panose="02020603050405020304" pitchFamily="18" charset="0"/>
              </a:rPr>
              <a:t>	Request for resetting password.</a:t>
            </a:r>
          </a:p>
          <a:p>
            <a:pPr marL="0" indent="0">
              <a:buNone/>
            </a:pPr>
            <a:r>
              <a:rPr lang="en-US" sz="1800" b="1" dirty="0">
                <a:solidFill>
                  <a:schemeClr val="tx1">
                    <a:lumMod val="75000"/>
                  </a:schemeClr>
                </a:solidFill>
                <a:latin typeface="Calibri" panose="020F0502020204030204" pitchFamily="34" charset="0"/>
                <a:cs typeface="Times New Roman" panose="02020603050405020304" pitchFamily="18" charset="0"/>
              </a:rPr>
              <a:t>4) Content – creation:</a:t>
            </a:r>
          </a:p>
          <a:p>
            <a:pPr marL="0" indent="0">
              <a:buNone/>
            </a:pPr>
            <a:r>
              <a:rPr lang="en-US" sz="1800" dirty="0">
                <a:solidFill>
                  <a:schemeClr val="tx1">
                    <a:lumMod val="75000"/>
                  </a:schemeClr>
                </a:solidFill>
                <a:latin typeface="Calibri" panose="020F0502020204030204" pitchFamily="34" charset="0"/>
                <a:cs typeface="Times New Roman" panose="02020603050405020304" pitchFamily="18" charset="0"/>
              </a:rPr>
              <a:t>	Related to Marketing, such as advertising, internal materials.</a:t>
            </a:r>
          </a:p>
          <a:p>
            <a:pPr marL="596900" lvl="1" indent="0">
              <a:buNone/>
              <a:defRPr/>
            </a:pPr>
            <a:endParaRPr lang="en-US" sz="1800" dirty="0">
              <a:solidFill>
                <a:schemeClr val="accent5">
                  <a:lumMod val="75000"/>
                </a:schemeClr>
              </a:solidFill>
              <a:latin typeface="Calibri" panose="020F0502020204030204" pitchFamily="34" charset="0"/>
              <a:cs typeface="Times New Roman" panose="02020603050405020304" pitchFamily="18" charset="0"/>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8076468" y="424136"/>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09791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720000" y="540000"/>
            <a:ext cx="7704000" cy="5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OBJECTIVES OF THIS PROJECT</a:t>
            </a:r>
            <a:endParaRPr b="1" dirty="0"/>
          </a:p>
        </p:txBody>
      </p:sp>
      <p:sp>
        <p:nvSpPr>
          <p:cNvPr id="372" name="Google Shape;372;p38"/>
          <p:cNvSpPr txBox="1">
            <a:spLocks noGrp="1"/>
          </p:cNvSpPr>
          <p:nvPr>
            <p:ph type="body" idx="1"/>
          </p:nvPr>
        </p:nvSpPr>
        <p:spPr>
          <a:xfrm>
            <a:off x="290631" y="222410"/>
            <a:ext cx="7704000" cy="4921090"/>
          </a:xfrm>
          <a:prstGeom prst="rect">
            <a:avLst/>
          </a:prstGeom>
        </p:spPr>
        <p:txBody>
          <a:bodyPr spcFirstLastPara="1" wrap="square" lIns="91425" tIns="91425" rIns="91425" bIns="91425" anchor="ctr" anchorCtr="0">
            <a:noAutofit/>
          </a:bodyPr>
          <a:lstStyle/>
          <a:p>
            <a:pPr marL="457200" lvl="0" indent="-298450" rtl="0">
              <a:spcBef>
                <a:spcPts val="1000"/>
              </a:spcBef>
              <a:spcAft>
                <a:spcPts val="0"/>
              </a:spcAft>
              <a:buClr>
                <a:schemeClr val="dk1"/>
              </a:buClr>
              <a:buSzPts val="1100"/>
              <a:buAutoNum type="arabicPeriod"/>
            </a:pPr>
            <a:r>
              <a:rPr lang="en-IN" sz="1800" dirty="0">
                <a:solidFill>
                  <a:schemeClr val="dk1"/>
                </a:solidFill>
              </a:rPr>
              <a:t>Our Major Objective was to Revise &amp; Implement all the Topics which were Covered in our Training.</a:t>
            </a:r>
            <a:endParaRPr lang="en" sz="1800" dirty="0">
              <a:solidFill>
                <a:schemeClr val="dk1"/>
              </a:solidFill>
            </a:endParaRPr>
          </a:p>
          <a:p>
            <a:pPr marL="457200" lvl="0" indent="-298450" rtl="0">
              <a:spcBef>
                <a:spcPts val="1000"/>
              </a:spcBef>
              <a:spcAft>
                <a:spcPts val="0"/>
              </a:spcAft>
              <a:buClr>
                <a:schemeClr val="dk1"/>
              </a:buClr>
              <a:buSzPts val="1100"/>
              <a:buAutoNum type="arabicPeriod"/>
            </a:pPr>
            <a:r>
              <a:rPr lang="en" sz="1800" dirty="0">
                <a:solidFill>
                  <a:schemeClr val="dk1"/>
                </a:solidFill>
              </a:rPr>
              <a:t>To Modify our Instance &amp; Implement Logical Changes in our Assigned Applications.</a:t>
            </a:r>
          </a:p>
          <a:p>
            <a:pPr marL="457200" lvl="0" indent="-298450" rtl="0">
              <a:spcBef>
                <a:spcPts val="0"/>
              </a:spcBef>
              <a:spcAft>
                <a:spcPts val="0"/>
              </a:spcAft>
              <a:buClr>
                <a:schemeClr val="dk1"/>
              </a:buClr>
              <a:buSzPts val="1100"/>
              <a:buAutoNum type="arabicPeriod"/>
            </a:pPr>
            <a:r>
              <a:rPr lang="en" sz="1800" dirty="0">
                <a:solidFill>
                  <a:schemeClr val="dk1"/>
                </a:solidFill>
              </a:rPr>
              <a:t>Final Objective as of our Project was to Work in Group &amp; Learn how to work as an Team.</a:t>
            </a:r>
          </a:p>
          <a:p>
            <a:pPr marL="457200" lvl="0" indent="-298450" rtl="0">
              <a:spcBef>
                <a:spcPts val="0"/>
              </a:spcBef>
              <a:spcAft>
                <a:spcPts val="0"/>
              </a:spcAft>
              <a:buClr>
                <a:schemeClr val="dk1"/>
              </a:buClr>
              <a:buSzPts val="1100"/>
              <a:buAutoNum type="arabicPeriod"/>
            </a:pPr>
            <a:r>
              <a:rPr lang="en" sz="1800" dirty="0">
                <a:solidFill>
                  <a:schemeClr val="dk1"/>
                </a:solidFill>
              </a:rPr>
              <a:t>We have Modified our Incident ,Problem, Change, &amp; Service Catalog Module as per our FRS.</a:t>
            </a:r>
          </a:p>
          <a:p>
            <a:pPr marL="457200" lvl="0" indent="-298450" rtl="0">
              <a:spcBef>
                <a:spcPts val="0"/>
              </a:spcBef>
              <a:spcAft>
                <a:spcPts val="0"/>
              </a:spcAft>
              <a:buClr>
                <a:schemeClr val="dk1"/>
              </a:buClr>
              <a:buSzPts val="1100"/>
              <a:buAutoNum type="arabicPeriod"/>
            </a:pPr>
            <a:r>
              <a:rPr lang="en" sz="1800" dirty="0">
                <a:solidFill>
                  <a:schemeClr val="dk1"/>
                </a:solidFill>
              </a:rPr>
              <a:t>We have Learned the Modules Throughly after Successful Implemenation of the Project.</a:t>
            </a:r>
            <a:endParaRPr sz="1800" dirty="0">
              <a:solidFill>
                <a:schemeClr val="dk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09066"/>
            <a:ext cx="7704000" cy="543600"/>
          </a:xfrm>
          <a:prstGeom prst="rect">
            <a:avLst/>
          </a:prstGeom>
        </p:spPr>
        <p:txBody>
          <a:bodyPr spcFirstLastPara="1" wrap="square" lIns="91425" tIns="91425" rIns="91425" bIns="91425" anchor="ctr" anchorCtr="0">
            <a:noAutofit/>
          </a:bodyPr>
          <a:lstStyle/>
          <a:p>
            <a:pPr algn="ctr"/>
            <a:r>
              <a:rPr lang="en-GB" sz="2800" b="1" dirty="0">
                <a:solidFill>
                  <a:schemeClr val="tx1">
                    <a:lumMod val="75000"/>
                  </a:schemeClr>
                </a:solidFill>
                <a:latin typeface="Calibri" panose="020F0502020204030204" pitchFamily="34" charset="0"/>
                <a:ea typeface="+mn-ea"/>
                <a:cs typeface="Times New Roman" panose="02020603050405020304" pitchFamily="18" charset="0"/>
              </a:rPr>
              <a:t>Examples of Service Request</a:t>
            </a:r>
            <a:endParaRPr sz="2800" b="1" dirty="0">
              <a:solidFill>
                <a:schemeClr val="tx1">
                  <a:lumMod val="75000"/>
                </a:schemeClr>
              </a:solidFill>
            </a:endParaRPr>
          </a:p>
        </p:txBody>
      </p:sp>
      <p:sp>
        <p:nvSpPr>
          <p:cNvPr id="372" name="Google Shape;372;p38"/>
          <p:cNvSpPr txBox="1">
            <a:spLocks noGrp="1"/>
          </p:cNvSpPr>
          <p:nvPr>
            <p:ph type="body" idx="1"/>
          </p:nvPr>
        </p:nvSpPr>
        <p:spPr>
          <a:xfrm>
            <a:off x="441959" y="952666"/>
            <a:ext cx="7286053" cy="3996609"/>
          </a:xfrm>
          <a:prstGeom prst="rect">
            <a:avLst/>
          </a:prstGeom>
        </p:spPr>
        <p:txBody>
          <a:bodyPr spcFirstLastPara="1" wrap="square" lIns="91425" tIns="91425" rIns="91425" bIns="91425" anchor="ctr" anchorCtr="0">
            <a:noAutofit/>
          </a:bodyPr>
          <a:lstStyle/>
          <a:p>
            <a:pPr marL="596900" lvl="1" indent="0">
              <a:buNone/>
              <a:defRPr/>
            </a:pPr>
            <a:endParaRPr lang="en-US" sz="1800" dirty="0">
              <a:solidFill>
                <a:schemeClr val="accent5">
                  <a:lumMod val="75000"/>
                </a:schemeClr>
              </a:solidFill>
              <a:latin typeface="Calibri" panose="020F0502020204030204" pitchFamily="34" charset="0"/>
              <a:cs typeface="Times New Roman" panose="02020603050405020304" pitchFamily="18" charset="0"/>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8076468" y="424136"/>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29417BC2-4603-5BBC-7E40-6707F75671B8}"/>
              </a:ext>
            </a:extLst>
          </p:cNvPr>
          <p:cNvPicPr>
            <a:picLocks noChangeAspect="1"/>
          </p:cNvPicPr>
          <p:nvPr/>
        </p:nvPicPr>
        <p:blipFill rotWithShape="1">
          <a:blip r:embed="rId3"/>
          <a:srcRect t="15934" r="1307" b="1856"/>
          <a:stretch/>
        </p:blipFill>
        <p:spPr>
          <a:xfrm>
            <a:off x="957425" y="1085289"/>
            <a:ext cx="6255119" cy="3731362"/>
          </a:xfrm>
          <a:prstGeom prst="rect">
            <a:avLst/>
          </a:prstGeom>
        </p:spPr>
      </p:pic>
    </p:spTree>
    <p:extLst>
      <p:ext uri="{BB962C8B-B14F-4D97-AF65-F5344CB8AC3E}">
        <p14:creationId xmlns:p14="http://schemas.microsoft.com/office/powerpoint/2010/main" val="55548309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24136"/>
            <a:ext cx="7704000" cy="543600"/>
          </a:xfrm>
          <a:prstGeom prst="rect">
            <a:avLst/>
          </a:prstGeom>
        </p:spPr>
        <p:txBody>
          <a:bodyPr spcFirstLastPara="1" wrap="square" lIns="91425" tIns="91425" rIns="91425" bIns="91425" anchor="ctr" anchorCtr="0">
            <a:noAutofit/>
          </a:bodyPr>
          <a:lstStyle/>
          <a:p>
            <a:pPr algn="ctr"/>
            <a:r>
              <a:rPr lang="en-US" sz="2800" b="1" dirty="0">
                <a:solidFill>
                  <a:schemeClr val="tx1">
                    <a:lumMod val="75000"/>
                  </a:schemeClr>
                </a:solidFill>
                <a:latin typeface="Calibri" panose="020F0502020204030204" pitchFamily="34" charset="0"/>
                <a:cs typeface="Calibri" panose="020F0502020204030204" pitchFamily="34" charset="0"/>
              </a:rPr>
              <a:t>What is Service Catalog ?</a:t>
            </a:r>
            <a:endParaRPr sz="2800" b="1" dirty="0">
              <a:solidFill>
                <a:schemeClr val="tx1">
                  <a:lumMod val="75000"/>
                </a:schemeClr>
              </a:solidFill>
              <a:latin typeface="Calibri" panose="020F0502020204030204" pitchFamily="34" charset="0"/>
              <a:cs typeface="Calibri" panose="020F0502020204030204" pitchFamily="34" charset="0"/>
            </a:endParaRPr>
          </a:p>
        </p:txBody>
      </p:sp>
      <p:sp>
        <p:nvSpPr>
          <p:cNvPr id="372" name="Google Shape;372;p38"/>
          <p:cNvSpPr txBox="1">
            <a:spLocks noGrp="1"/>
          </p:cNvSpPr>
          <p:nvPr>
            <p:ph type="body" idx="1"/>
          </p:nvPr>
        </p:nvSpPr>
        <p:spPr>
          <a:xfrm>
            <a:off x="441959" y="952667"/>
            <a:ext cx="7286053" cy="3078314"/>
          </a:xfrm>
          <a:prstGeom prst="rect">
            <a:avLst/>
          </a:prstGeom>
        </p:spPr>
        <p:txBody>
          <a:bodyPr spcFirstLastPara="1" wrap="square" lIns="91425" tIns="91425" rIns="91425" bIns="91425" anchor="ctr" anchorCtr="0">
            <a:noAutofit/>
          </a:bodyPr>
          <a:lstStyle/>
          <a:p>
            <a:r>
              <a:rPr lang="en-US" sz="1800" dirty="0">
                <a:solidFill>
                  <a:schemeClr val="tx1">
                    <a:lumMod val="75000"/>
                  </a:schemeClr>
                </a:solidFill>
                <a:latin typeface="Calibri" panose="020F0502020204030204" pitchFamily="34" charset="0"/>
                <a:cs typeface="Calibri" panose="020F0502020204030204" pitchFamily="34" charset="0"/>
              </a:rPr>
              <a:t>Catalog to provide users with self service options.</a:t>
            </a:r>
          </a:p>
          <a:p>
            <a:r>
              <a:rPr lang="en-US" sz="1800" dirty="0">
                <a:solidFill>
                  <a:schemeClr val="tx1">
                    <a:lumMod val="75000"/>
                  </a:schemeClr>
                </a:solidFill>
                <a:latin typeface="Calibri" panose="020F0502020204030204" pitchFamily="34" charset="0"/>
                <a:cs typeface="Calibri" panose="020F0502020204030204" pitchFamily="34" charset="0"/>
              </a:rPr>
              <a:t>Portal Where users can request different services provided by different business unit in organization</a:t>
            </a:r>
          </a:p>
          <a:p>
            <a:r>
              <a:rPr lang="en-US" sz="1800" dirty="0">
                <a:solidFill>
                  <a:schemeClr val="tx1">
                    <a:lumMod val="75000"/>
                  </a:schemeClr>
                </a:solidFill>
                <a:latin typeface="Calibri" panose="020F0502020204030204" pitchFamily="34" charset="0"/>
                <a:cs typeface="Calibri" panose="020F0502020204030204" pitchFamily="34" charset="0"/>
              </a:rPr>
              <a:t>Used to support request management</a:t>
            </a:r>
          </a:p>
          <a:p>
            <a:r>
              <a:rPr lang="en-US" sz="1800" dirty="0">
                <a:solidFill>
                  <a:schemeClr val="tx1">
                    <a:lumMod val="75000"/>
                  </a:schemeClr>
                </a:solidFill>
                <a:latin typeface="Calibri" panose="020F0502020204030204" pitchFamily="34" charset="0"/>
                <a:cs typeface="Calibri" panose="020F0502020204030204" pitchFamily="34" charset="0"/>
              </a:rPr>
              <a:t>Service request is generated with the help of service catalog. </a:t>
            </a:r>
            <a:endParaRPr lang="en-IN" sz="1800" dirty="0">
              <a:solidFill>
                <a:schemeClr val="tx1">
                  <a:lumMod val="75000"/>
                </a:schemeClr>
              </a:solidFill>
              <a:latin typeface="Calibri" panose="020F0502020204030204" pitchFamily="34" charset="0"/>
              <a:cs typeface="Calibri" panose="020F0502020204030204" pitchFamily="34" charset="0"/>
            </a:endParaRPr>
          </a:p>
          <a:p>
            <a:pPr marL="596900" lvl="1" indent="0">
              <a:buNone/>
              <a:defRPr/>
            </a:pPr>
            <a:endParaRPr lang="en-US" sz="1800" dirty="0">
              <a:solidFill>
                <a:schemeClr val="accent5">
                  <a:lumMod val="75000"/>
                </a:schemeClr>
              </a:solidFill>
              <a:latin typeface="Calibri" panose="020F0502020204030204" pitchFamily="34" charset="0"/>
              <a:cs typeface="Times New Roman" panose="02020603050405020304" pitchFamily="18" charset="0"/>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870728" y="568594"/>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9681854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24136"/>
            <a:ext cx="7704000" cy="543600"/>
          </a:xfrm>
          <a:prstGeom prst="rect">
            <a:avLst/>
          </a:prstGeom>
        </p:spPr>
        <p:txBody>
          <a:bodyPr spcFirstLastPara="1" wrap="square" lIns="91425" tIns="91425" rIns="91425" bIns="91425" anchor="ctr" anchorCtr="0">
            <a:noAutofit/>
          </a:bodyPr>
          <a:lstStyle/>
          <a:p>
            <a:pPr algn="ctr"/>
            <a:r>
              <a:rPr lang="en-US" sz="2800" b="1" dirty="0">
                <a:solidFill>
                  <a:schemeClr val="tx1">
                    <a:lumMod val="75000"/>
                  </a:schemeClr>
                </a:solidFill>
                <a:latin typeface="Calibri" panose="020F0502020204030204" pitchFamily="34" charset="0"/>
                <a:cs typeface="Calibri" panose="020F0502020204030204" pitchFamily="34" charset="0"/>
              </a:rPr>
              <a:t>What is Request Items ?</a:t>
            </a:r>
            <a:endParaRPr sz="2800" b="1" dirty="0">
              <a:solidFill>
                <a:schemeClr val="tx1">
                  <a:lumMod val="75000"/>
                </a:schemeClr>
              </a:solidFill>
              <a:latin typeface="Calibri" panose="020F0502020204030204" pitchFamily="34" charset="0"/>
              <a:cs typeface="Calibri" panose="020F0502020204030204" pitchFamily="34" charset="0"/>
            </a:endParaRPr>
          </a:p>
        </p:txBody>
      </p:sp>
      <p:sp>
        <p:nvSpPr>
          <p:cNvPr id="372" name="Google Shape;372;p38"/>
          <p:cNvSpPr txBox="1">
            <a:spLocks noGrp="1"/>
          </p:cNvSpPr>
          <p:nvPr>
            <p:ph type="body" idx="1"/>
          </p:nvPr>
        </p:nvSpPr>
        <p:spPr>
          <a:xfrm>
            <a:off x="441959" y="952667"/>
            <a:ext cx="7286053" cy="3078314"/>
          </a:xfrm>
          <a:prstGeom prst="rect">
            <a:avLst/>
          </a:prstGeom>
        </p:spPr>
        <p:txBody>
          <a:bodyPr spcFirstLastPara="1" wrap="square" lIns="91425" tIns="91425" rIns="91425" bIns="91425" anchor="ctr" anchorCtr="0">
            <a:noAutofit/>
          </a:bodyPr>
          <a:lstStyle/>
          <a:p>
            <a:r>
              <a:rPr lang="en-IN" sz="1800" dirty="0">
                <a:solidFill>
                  <a:schemeClr val="tx1">
                    <a:lumMod val="75000"/>
                  </a:schemeClr>
                </a:solidFill>
                <a:latin typeface="Calibri" panose="020F0502020204030204" pitchFamily="34" charset="0"/>
                <a:ea typeface="Calibri" panose="020F0502020204030204" pitchFamily="34" charset="0"/>
                <a:cs typeface="Calibri" panose="020F0502020204030204" pitchFamily="34" charset="0"/>
              </a:rPr>
              <a:t>Request Items (RITMs) contain the actual form the customer submitted and links to one or more tasks required for fulfilment. </a:t>
            </a:r>
          </a:p>
          <a:p>
            <a:r>
              <a:rPr lang="en-IN" sz="1800" dirty="0">
                <a:solidFill>
                  <a:schemeClr val="tx1">
                    <a:lumMod val="75000"/>
                  </a:schemeClr>
                </a:solidFill>
                <a:latin typeface="Calibri" panose="020F0502020204030204" pitchFamily="34" charset="0"/>
                <a:ea typeface="Calibri" panose="020F0502020204030204" pitchFamily="34" charset="0"/>
                <a:cs typeface="Calibri" panose="020F0502020204030204" pitchFamily="34" charset="0"/>
              </a:rPr>
              <a:t>RITMs can be assigned to a fulfilment group, not an individual.</a:t>
            </a:r>
          </a:p>
          <a:p>
            <a:r>
              <a:rPr lang="en-IN" sz="1800" dirty="0">
                <a:solidFill>
                  <a:schemeClr val="tx1">
                    <a:lumMod val="75000"/>
                  </a:schemeClr>
                </a:solidFill>
                <a:latin typeface="Calibri" panose="020F0502020204030204" pitchFamily="34" charset="0"/>
                <a:ea typeface="Calibri" panose="020F0502020204030204" pitchFamily="34" charset="0"/>
                <a:cs typeface="Calibri" panose="020F0502020204030204" pitchFamily="34" charset="0"/>
              </a:rPr>
              <a:t>Fulfillers will rarely need to interact with a RITM, but do have the ability to add comments and work notes if applicable.</a:t>
            </a:r>
          </a:p>
          <a:p>
            <a:r>
              <a:rPr lang="en-IN" sz="1800" dirty="0">
                <a:solidFill>
                  <a:schemeClr val="tx1">
                    <a:lumMod val="75000"/>
                  </a:schemeClr>
                </a:solidFill>
                <a:latin typeface="Calibri" panose="020F0502020204030204" pitchFamily="34" charset="0"/>
                <a:ea typeface="Calibri" panose="020F0502020204030204" pitchFamily="34" charset="0"/>
                <a:cs typeface="Calibri" panose="020F0502020204030204" pitchFamily="34" charset="0"/>
              </a:rPr>
              <a:t>Status changes should be updated at the task level, not the RITM. RITMS should never be manually moved to a different Request.</a:t>
            </a:r>
          </a:p>
          <a:p>
            <a:pPr marL="0" indent="0">
              <a:buNone/>
            </a:pPr>
            <a:endParaRPr lang="en-IN" sz="1800" dirty="0">
              <a:solidFill>
                <a:schemeClr val="tx1">
                  <a:lumMod val="75000"/>
                </a:schemeClr>
              </a:solidFill>
              <a:latin typeface="Calibri" panose="020F0502020204030204" pitchFamily="34" charset="0"/>
              <a:cs typeface="Calibri" panose="020F0502020204030204" pitchFamily="34" charset="0"/>
            </a:endParaRPr>
          </a:p>
          <a:p>
            <a:pPr marL="596900" lvl="1" indent="0">
              <a:buNone/>
              <a:defRPr/>
            </a:pPr>
            <a:endParaRPr lang="en-US" sz="1800" dirty="0">
              <a:solidFill>
                <a:schemeClr val="tx1">
                  <a:lumMod val="75000"/>
                </a:schemeClr>
              </a:solidFill>
              <a:latin typeface="Calibri" panose="020F0502020204030204" pitchFamily="34" charset="0"/>
              <a:cs typeface="Calibri" panose="020F0502020204030204" pitchFamily="34" charset="0"/>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870728" y="568594"/>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7720156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372468" y="424136"/>
            <a:ext cx="7704000" cy="543600"/>
          </a:xfrm>
          <a:prstGeom prst="rect">
            <a:avLst/>
          </a:prstGeom>
        </p:spPr>
        <p:txBody>
          <a:bodyPr spcFirstLastPara="1" wrap="square" lIns="91425" tIns="91425" rIns="91425" bIns="91425" anchor="ctr" anchorCtr="0">
            <a:noAutofit/>
          </a:bodyPr>
          <a:lstStyle/>
          <a:p>
            <a:pPr algn="ctr"/>
            <a:r>
              <a:rPr lang="en-US" sz="2800" b="1" dirty="0">
                <a:solidFill>
                  <a:schemeClr val="tx1">
                    <a:lumMod val="75000"/>
                  </a:schemeClr>
                </a:solidFill>
                <a:latin typeface="Calibri" panose="020F0502020204030204" pitchFamily="34" charset="0"/>
                <a:cs typeface="Calibri" panose="020F0502020204030204" pitchFamily="34" charset="0"/>
              </a:rPr>
              <a:t>What is Catalog Task ?</a:t>
            </a:r>
            <a:endParaRPr sz="2800" b="1" dirty="0">
              <a:solidFill>
                <a:schemeClr val="tx1">
                  <a:lumMod val="75000"/>
                </a:schemeClr>
              </a:solidFill>
              <a:latin typeface="Calibri" panose="020F0502020204030204" pitchFamily="34" charset="0"/>
              <a:cs typeface="Calibri" panose="020F0502020204030204" pitchFamily="34" charset="0"/>
            </a:endParaRPr>
          </a:p>
        </p:txBody>
      </p:sp>
      <p:sp>
        <p:nvSpPr>
          <p:cNvPr id="372" name="Google Shape;372;p38"/>
          <p:cNvSpPr txBox="1">
            <a:spLocks noGrp="1"/>
          </p:cNvSpPr>
          <p:nvPr>
            <p:ph type="body" idx="1"/>
          </p:nvPr>
        </p:nvSpPr>
        <p:spPr>
          <a:xfrm>
            <a:off x="441959" y="952667"/>
            <a:ext cx="7286053" cy="3078314"/>
          </a:xfrm>
          <a:prstGeom prst="rect">
            <a:avLst/>
          </a:prstGeom>
        </p:spPr>
        <p:txBody>
          <a:bodyPr spcFirstLastPara="1" wrap="square" lIns="91425" tIns="91425" rIns="91425" bIns="91425" anchor="ctr" anchorCtr="0">
            <a:noAutofit/>
          </a:bodyPr>
          <a:lstStyle/>
          <a:p>
            <a:r>
              <a:rPr lang="en-IN" sz="1800" dirty="0">
                <a:solidFill>
                  <a:schemeClr val="tx1">
                    <a:lumMod val="75000"/>
                  </a:schemeClr>
                </a:solidFill>
                <a:latin typeface="Calibri" panose="020F0502020204030204" pitchFamily="34" charset="0"/>
                <a:ea typeface="Calibri" panose="020F0502020204030204" pitchFamily="34" charset="0"/>
                <a:cs typeface="Calibri" panose="020F0502020204030204" pitchFamily="34" charset="0"/>
              </a:rPr>
              <a:t>Tasks are tied to RITMs. Tasks can be assigned to an individual for completion. In most cases, fulfillers will interact directly with the Task.</a:t>
            </a:r>
          </a:p>
          <a:p>
            <a:r>
              <a:rPr lang="en-IN" sz="1800" dirty="0">
                <a:solidFill>
                  <a:schemeClr val="tx1">
                    <a:lumMod val="75000"/>
                  </a:schemeClr>
                </a:solidFill>
                <a:latin typeface="Calibri" panose="020F0502020204030204" pitchFamily="34" charset="0"/>
                <a:ea typeface="Calibri" panose="020F0502020204030204" pitchFamily="34" charset="0"/>
                <a:cs typeface="Calibri" panose="020F0502020204030204" pitchFamily="34" charset="0"/>
              </a:rPr>
              <a:t>All status updates should be made on the Task, not the RITM. Tasks should never be manually moved to a different RITM.</a:t>
            </a:r>
          </a:p>
          <a:p>
            <a:r>
              <a:rPr lang="en-IN" sz="1800" dirty="0">
                <a:solidFill>
                  <a:schemeClr val="tx1">
                    <a:lumMod val="75000"/>
                  </a:schemeClr>
                </a:solidFill>
                <a:latin typeface="Calibri" panose="020F0502020204030204" pitchFamily="34" charset="0"/>
                <a:ea typeface="Calibri" panose="020F0502020204030204" pitchFamily="34" charset="0"/>
                <a:cs typeface="Calibri" panose="020F0502020204030204" pitchFamily="34" charset="0"/>
              </a:rPr>
              <a:t>Once each task on a RITM is completed and marked as closed, the RITM will automatically be closed. </a:t>
            </a:r>
          </a:p>
          <a:p>
            <a:r>
              <a:rPr lang="en-IN" sz="1800" dirty="0">
                <a:solidFill>
                  <a:schemeClr val="tx1">
                    <a:lumMod val="75000"/>
                  </a:schemeClr>
                </a:solidFill>
                <a:latin typeface="Calibri" panose="020F0502020204030204" pitchFamily="34" charset="0"/>
                <a:ea typeface="Times New Roman" panose="02020603050405020304" pitchFamily="18" charset="0"/>
                <a:cs typeface="Calibri" panose="020F0502020204030204" pitchFamily="34" charset="0"/>
              </a:rPr>
              <a:t>Once all RITMs on a request are closed, the Request will automatically close.</a:t>
            </a:r>
          </a:p>
          <a:p>
            <a:pPr marL="0" indent="0">
              <a:buNone/>
            </a:pPr>
            <a:endParaRPr lang="en-IN" sz="1800" dirty="0">
              <a:solidFill>
                <a:schemeClr val="tx1">
                  <a:lumMod val="75000"/>
                </a:schemeClr>
              </a:solidFill>
              <a:latin typeface="Calibri" panose="020F0502020204030204" pitchFamily="34" charset="0"/>
              <a:ea typeface="Calibri" panose="020F0502020204030204" pitchFamily="34" charset="0"/>
              <a:cs typeface="Calibri" panose="020F0502020204030204" pitchFamily="34" charset="0"/>
            </a:endParaRPr>
          </a:p>
          <a:p>
            <a:pPr marL="596900" lvl="1" indent="0">
              <a:buNone/>
              <a:defRPr/>
            </a:pPr>
            <a:endParaRPr lang="en-US" sz="1800" dirty="0">
              <a:solidFill>
                <a:schemeClr val="tx1">
                  <a:lumMod val="75000"/>
                </a:schemeClr>
              </a:solidFill>
              <a:latin typeface="Calibri" panose="020F0502020204030204" pitchFamily="34" charset="0"/>
              <a:cs typeface="Calibri" panose="020F0502020204030204" pitchFamily="34" charset="0"/>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870728" y="568594"/>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50515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64"/>
          <p:cNvSpPr txBox="1">
            <a:spLocks noGrp="1"/>
          </p:cNvSpPr>
          <p:nvPr>
            <p:ph type="ctrTitle"/>
          </p:nvPr>
        </p:nvSpPr>
        <p:spPr>
          <a:xfrm>
            <a:off x="1893508" y="1923765"/>
            <a:ext cx="4848000" cy="98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THANKS</a:t>
            </a:r>
            <a:endParaRPr dirty="0"/>
          </a:p>
        </p:txBody>
      </p:sp>
      <p:sp>
        <p:nvSpPr>
          <p:cNvPr id="916" name="Google Shape;916;p64"/>
          <p:cNvSpPr txBox="1">
            <a:spLocks noGrp="1"/>
          </p:cNvSpPr>
          <p:nvPr>
            <p:ph type="subTitle" idx="1"/>
          </p:nvPr>
        </p:nvSpPr>
        <p:spPr>
          <a:xfrm>
            <a:off x="2021927" y="3040599"/>
            <a:ext cx="4848000" cy="48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dirty="0"/>
              <a:t>Do you have any questions?</a:t>
            </a:r>
            <a:endParaRPr dirty="0"/>
          </a:p>
        </p:txBody>
      </p:sp>
      <p:pic>
        <p:nvPicPr>
          <p:cNvPr id="3" name="Picture 2">
            <a:extLst>
              <a:ext uri="{FF2B5EF4-FFF2-40B4-BE49-F238E27FC236}">
                <a16:creationId xmlns:a16="http://schemas.microsoft.com/office/drawing/2014/main" id="{E4F731C9-B3D4-3C3C-3E9C-CB131F7FD98C}"/>
              </a:ext>
            </a:extLst>
          </p:cNvPr>
          <p:cNvPicPr>
            <a:picLocks noChangeAspect="1"/>
          </p:cNvPicPr>
          <p:nvPr/>
        </p:nvPicPr>
        <p:blipFill>
          <a:blip r:embed="rId3"/>
          <a:stretch>
            <a:fillRect/>
          </a:stretch>
        </p:blipFill>
        <p:spPr>
          <a:xfrm>
            <a:off x="2410343" y="3800068"/>
            <a:ext cx="4459584" cy="100196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76"/>
        <p:cNvGrpSpPr/>
        <p:nvPr/>
      </p:nvGrpSpPr>
      <p:grpSpPr>
        <a:xfrm>
          <a:off x="0" y="0"/>
          <a:ext cx="0" cy="0"/>
          <a:chOff x="0" y="0"/>
          <a:chExt cx="0" cy="0"/>
        </a:xfrm>
      </p:grpSpPr>
      <p:sp>
        <p:nvSpPr>
          <p:cNvPr id="377" name="Google Shape;377;p39"/>
          <p:cNvSpPr/>
          <p:nvPr/>
        </p:nvSpPr>
        <p:spPr>
          <a:xfrm>
            <a:off x="801000" y="1529300"/>
            <a:ext cx="995100" cy="9951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a:off x="4968500" y="1529300"/>
            <a:ext cx="995100" cy="9951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9"/>
          <p:cNvSpPr/>
          <p:nvPr/>
        </p:nvSpPr>
        <p:spPr>
          <a:xfrm>
            <a:off x="4968500" y="3115275"/>
            <a:ext cx="995100" cy="9951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9"/>
          <p:cNvSpPr/>
          <p:nvPr/>
        </p:nvSpPr>
        <p:spPr>
          <a:xfrm>
            <a:off x="801000" y="3115275"/>
            <a:ext cx="995100" cy="9951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txBox="1">
            <a:spLocks noGrp="1"/>
          </p:cNvSpPr>
          <p:nvPr>
            <p:ph type="title"/>
          </p:nvPr>
        </p:nvSpPr>
        <p:spPr>
          <a:xfrm>
            <a:off x="1924713" y="1529300"/>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Incident</a:t>
            </a:r>
            <a:endParaRPr dirty="0"/>
          </a:p>
        </p:txBody>
      </p:sp>
      <p:sp>
        <p:nvSpPr>
          <p:cNvPr id="382" name="Google Shape;382;p39"/>
          <p:cNvSpPr txBox="1">
            <a:spLocks noGrp="1"/>
          </p:cNvSpPr>
          <p:nvPr>
            <p:ph type="title" idx="2"/>
          </p:nvPr>
        </p:nvSpPr>
        <p:spPr>
          <a:xfrm>
            <a:off x="848550" y="1730150"/>
            <a:ext cx="9000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83" name="Google Shape;383;p39"/>
          <p:cNvSpPr txBox="1">
            <a:spLocks noGrp="1"/>
          </p:cNvSpPr>
          <p:nvPr>
            <p:ph type="subTitle" idx="1"/>
          </p:nvPr>
        </p:nvSpPr>
        <p:spPr>
          <a:xfrm>
            <a:off x="1924713" y="203962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Incident Management in ITIL</a:t>
            </a:r>
            <a:endParaRPr dirty="0"/>
          </a:p>
        </p:txBody>
      </p:sp>
      <p:sp>
        <p:nvSpPr>
          <p:cNvPr id="384" name="Google Shape;384;p39"/>
          <p:cNvSpPr txBox="1">
            <a:spLocks noGrp="1"/>
          </p:cNvSpPr>
          <p:nvPr>
            <p:ph type="title" idx="3"/>
          </p:nvPr>
        </p:nvSpPr>
        <p:spPr>
          <a:xfrm>
            <a:off x="6087588" y="1529300"/>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Problem</a:t>
            </a:r>
            <a:endParaRPr dirty="0"/>
          </a:p>
        </p:txBody>
      </p:sp>
      <p:sp>
        <p:nvSpPr>
          <p:cNvPr id="385" name="Google Shape;385;p39"/>
          <p:cNvSpPr txBox="1">
            <a:spLocks noGrp="1"/>
          </p:cNvSpPr>
          <p:nvPr>
            <p:ph type="title" idx="4"/>
          </p:nvPr>
        </p:nvSpPr>
        <p:spPr>
          <a:xfrm>
            <a:off x="4979300" y="1730150"/>
            <a:ext cx="9735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86" name="Google Shape;386;p39"/>
          <p:cNvSpPr txBox="1">
            <a:spLocks noGrp="1"/>
          </p:cNvSpPr>
          <p:nvPr>
            <p:ph type="subTitle" idx="5"/>
          </p:nvPr>
        </p:nvSpPr>
        <p:spPr>
          <a:xfrm>
            <a:off x="6087588" y="203962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Problem Management in ITIL</a:t>
            </a:r>
            <a:endParaRPr lang="en-IN" dirty="0"/>
          </a:p>
        </p:txBody>
      </p:sp>
      <p:sp>
        <p:nvSpPr>
          <p:cNvPr id="387" name="Google Shape;387;p39"/>
          <p:cNvSpPr txBox="1">
            <a:spLocks noGrp="1"/>
          </p:cNvSpPr>
          <p:nvPr>
            <p:ph type="title" idx="6"/>
          </p:nvPr>
        </p:nvSpPr>
        <p:spPr>
          <a:xfrm>
            <a:off x="1924713" y="3077950"/>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Change</a:t>
            </a:r>
            <a:endParaRPr dirty="0"/>
          </a:p>
        </p:txBody>
      </p:sp>
      <p:sp>
        <p:nvSpPr>
          <p:cNvPr id="388" name="Google Shape;388;p39"/>
          <p:cNvSpPr txBox="1">
            <a:spLocks noGrp="1"/>
          </p:cNvSpPr>
          <p:nvPr>
            <p:ph type="title" idx="7"/>
          </p:nvPr>
        </p:nvSpPr>
        <p:spPr>
          <a:xfrm>
            <a:off x="801000" y="3316125"/>
            <a:ext cx="9951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89" name="Google Shape;389;p39"/>
          <p:cNvSpPr txBox="1">
            <a:spLocks noGrp="1"/>
          </p:cNvSpPr>
          <p:nvPr>
            <p:ph type="subTitle" idx="8"/>
          </p:nvPr>
        </p:nvSpPr>
        <p:spPr>
          <a:xfrm>
            <a:off x="1924713" y="358827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Change Management in ITIL</a:t>
            </a:r>
            <a:endParaRPr dirty="0"/>
          </a:p>
        </p:txBody>
      </p:sp>
      <p:sp>
        <p:nvSpPr>
          <p:cNvPr id="390" name="Google Shape;390;p39"/>
          <p:cNvSpPr txBox="1">
            <a:spLocks noGrp="1"/>
          </p:cNvSpPr>
          <p:nvPr>
            <p:ph type="title" idx="9"/>
          </p:nvPr>
        </p:nvSpPr>
        <p:spPr>
          <a:xfrm>
            <a:off x="6087588" y="3091885"/>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Service Catalog</a:t>
            </a:r>
            <a:endParaRPr dirty="0"/>
          </a:p>
        </p:txBody>
      </p:sp>
      <p:sp>
        <p:nvSpPr>
          <p:cNvPr id="391" name="Google Shape;391;p39"/>
          <p:cNvSpPr txBox="1">
            <a:spLocks noGrp="1"/>
          </p:cNvSpPr>
          <p:nvPr>
            <p:ph type="title" idx="13"/>
          </p:nvPr>
        </p:nvSpPr>
        <p:spPr>
          <a:xfrm>
            <a:off x="4979301" y="3316125"/>
            <a:ext cx="9735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92" name="Google Shape;392;p39"/>
          <p:cNvSpPr txBox="1">
            <a:spLocks noGrp="1"/>
          </p:cNvSpPr>
          <p:nvPr>
            <p:ph type="subTitle" idx="14"/>
          </p:nvPr>
        </p:nvSpPr>
        <p:spPr>
          <a:xfrm>
            <a:off x="6087588" y="3827050"/>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Service Catalog to Order an Item</a:t>
            </a:r>
            <a:endParaRPr dirty="0"/>
          </a:p>
        </p:txBody>
      </p:sp>
      <p:sp>
        <p:nvSpPr>
          <p:cNvPr id="393" name="Google Shape;393;p39"/>
          <p:cNvSpPr txBox="1">
            <a:spLocks noGrp="1"/>
          </p:cNvSpPr>
          <p:nvPr>
            <p:ph type="title" idx="15"/>
          </p:nvPr>
        </p:nvSpPr>
        <p:spPr>
          <a:xfrm>
            <a:off x="1511125" y="540000"/>
            <a:ext cx="6121800"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41"/>
          <p:cNvSpPr txBox="1">
            <a:spLocks noGrp="1"/>
          </p:cNvSpPr>
          <p:nvPr>
            <p:ph type="title"/>
          </p:nvPr>
        </p:nvSpPr>
        <p:spPr>
          <a:xfrm>
            <a:off x="1827575" y="2055200"/>
            <a:ext cx="5488800" cy="1246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dirty="0"/>
              <a:t>Incident Management</a:t>
            </a:r>
            <a:endParaRPr sz="3000" dirty="0"/>
          </a:p>
        </p:txBody>
      </p:sp>
      <p:cxnSp>
        <p:nvCxnSpPr>
          <p:cNvPr id="408" name="Google Shape;408;p41"/>
          <p:cNvCxnSpPr>
            <a:cxnSpLocks/>
            <a:endCxn id="409" idx="1"/>
          </p:cNvCxnSpPr>
          <p:nvPr/>
        </p:nvCxnSpPr>
        <p:spPr>
          <a:xfrm>
            <a:off x="-82075" y="3833650"/>
            <a:ext cx="2276400" cy="156540"/>
          </a:xfrm>
          <a:prstGeom prst="straightConnector1">
            <a:avLst/>
          </a:prstGeom>
          <a:noFill/>
          <a:ln w="9525" cap="flat" cmpd="sng">
            <a:solidFill>
              <a:schemeClr val="accent3"/>
            </a:solidFill>
            <a:prstDash val="solid"/>
            <a:round/>
            <a:headEnd type="none" w="med" len="med"/>
            <a:tailEnd type="none" w="med" len="med"/>
          </a:ln>
        </p:spPr>
      </p:cxnSp>
      <p:sp>
        <p:nvSpPr>
          <p:cNvPr id="409" name="Google Shape;409;p41"/>
          <p:cNvSpPr txBox="1">
            <a:spLocks noGrp="1"/>
          </p:cNvSpPr>
          <p:nvPr>
            <p:ph type="subTitle" idx="1"/>
          </p:nvPr>
        </p:nvSpPr>
        <p:spPr>
          <a:xfrm>
            <a:off x="2194325" y="3301700"/>
            <a:ext cx="4755300" cy="137697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0" i="0" dirty="0">
                <a:solidFill>
                  <a:schemeClr val="accent3">
                    <a:lumMod val="90000"/>
                  </a:schemeClr>
                </a:solidFill>
                <a:effectLst/>
                <a:latin typeface="Open Sans" panose="020B0606030504020204" pitchFamily="34" charset="0"/>
              </a:rPr>
              <a:t>Incident management is the practice of minimizing the negative impact of incidents by restoring normal service operation as quickly as possible.</a:t>
            </a:r>
            <a:endParaRPr dirty="0">
              <a:solidFill>
                <a:schemeClr val="accent3">
                  <a:lumMod val="90000"/>
                </a:schemeClr>
              </a:solidFill>
            </a:endParaRPr>
          </a:p>
        </p:txBody>
      </p:sp>
      <p:pic>
        <p:nvPicPr>
          <p:cNvPr id="410" name="Google Shape;410;p41"/>
          <p:cNvPicPr preferRelativeResize="0"/>
          <p:nvPr/>
        </p:nvPicPr>
        <p:blipFill rotWithShape="1">
          <a:blip r:embed="rId3">
            <a:alphaModFix/>
          </a:blip>
          <a:srcRect l="24263" t="44348" r="16572" b="-25662"/>
          <a:stretch/>
        </p:blipFill>
        <p:spPr>
          <a:xfrm rot="5400000">
            <a:off x="-510450" y="1149675"/>
            <a:ext cx="2594100" cy="2376300"/>
          </a:xfrm>
          <a:prstGeom prst="round2SameRect">
            <a:avLst>
              <a:gd name="adj1" fmla="val 50000"/>
              <a:gd name="adj2" fmla="val 0"/>
            </a:avLst>
          </a:prstGeom>
          <a:noFill/>
          <a:ln w="9525" cap="flat" cmpd="sng">
            <a:solidFill>
              <a:schemeClr val="accent3"/>
            </a:solidFill>
            <a:prstDash val="solid"/>
            <a:round/>
            <a:headEnd type="none" w="sm" len="sm"/>
            <a:tailEnd type="none" w="sm" len="sm"/>
          </a:ln>
        </p:spPr>
      </p:pic>
      <p:sp>
        <p:nvSpPr>
          <p:cNvPr id="411" name="Google Shape;411;p41"/>
          <p:cNvSpPr/>
          <p:nvPr/>
        </p:nvSpPr>
        <p:spPr>
          <a:xfrm>
            <a:off x="3947200" y="540000"/>
            <a:ext cx="1246500" cy="12465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1"/>
          <p:cNvSpPr/>
          <p:nvPr/>
        </p:nvSpPr>
        <p:spPr>
          <a:xfrm>
            <a:off x="1378175" y="3641500"/>
            <a:ext cx="384600" cy="384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1"/>
          <p:cNvSpPr/>
          <p:nvPr/>
        </p:nvSpPr>
        <p:spPr>
          <a:xfrm>
            <a:off x="8284048" y="1746075"/>
            <a:ext cx="279900" cy="279900"/>
          </a:xfrm>
          <a:prstGeom prst="ellipse">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 name="Google Shape;414;p41"/>
          <p:cNvCxnSpPr>
            <a:cxnSpLocks/>
            <a:stCxn id="409" idx="3"/>
          </p:cNvCxnSpPr>
          <p:nvPr/>
        </p:nvCxnSpPr>
        <p:spPr>
          <a:xfrm flipV="1">
            <a:off x="6949625" y="3833650"/>
            <a:ext cx="2248200" cy="156540"/>
          </a:xfrm>
          <a:prstGeom prst="straightConnector1">
            <a:avLst/>
          </a:prstGeom>
          <a:noFill/>
          <a:ln w="9525" cap="flat" cmpd="sng">
            <a:solidFill>
              <a:schemeClr val="accent3"/>
            </a:solidFill>
            <a:prstDash val="solid"/>
            <a:round/>
            <a:headEnd type="none" w="med" len="med"/>
            <a:tailEnd type="none" w="med" len="med"/>
          </a:ln>
        </p:spPr>
      </p:cxnSp>
      <p:sp>
        <p:nvSpPr>
          <p:cNvPr id="415" name="Google Shape;415;p41"/>
          <p:cNvSpPr txBox="1">
            <a:spLocks noGrp="1"/>
          </p:cNvSpPr>
          <p:nvPr>
            <p:ph type="title" idx="2"/>
          </p:nvPr>
        </p:nvSpPr>
        <p:spPr>
          <a:xfrm>
            <a:off x="3950250" y="742375"/>
            <a:ext cx="1243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720000" y="540000"/>
            <a:ext cx="7704000" cy="5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t>Agenda</a:t>
            </a:r>
            <a:endParaRPr b="1" dirty="0"/>
          </a:p>
        </p:txBody>
      </p:sp>
      <p:sp>
        <p:nvSpPr>
          <p:cNvPr id="372" name="Google Shape;372;p38"/>
          <p:cNvSpPr txBox="1">
            <a:spLocks noGrp="1"/>
          </p:cNvSpPr>
          <p:nvPr>
            <p:ph type="body" idx="1"/>
          </p:nvPr>
        </p:nvSpPr>
        <p:spPr>
          <a:xfrm>
            <a:off x="720000" y="952500"/>
            <a:ext cx="7704000" cy="3992880"/>
          </a:xfrm>
          <a:prstGeom prst="rect">
            <a:avLst/>
          </a:prstGeom>
        </p:spPr>
        <p:txBody>
          <a:bodyPr spcFirstLastPara="1" wrap="square" lIns="91425" tIns="91425" rIns="91425" bIns="91425" anchor="ctr" anchorCtr="0">
            <a:noAutofit/>
          </a:bodyPr>
          <a:lstStyle/>
          <a:p>
            <a:pPr algn="l">
              <a:buFont typeface="Wingdings" pitchFamily="2" charset="2"/>
              <a:buChar char="§"/>
            </a:pPr>
            <a:r>
              <a:rPr lang="en-US" sz="2400" dirty="0">
                <a:solidFill>
                  <a:schemeClr val="tx1">
                    <a:lumMod val="75000"/>
                  </a:schemeClr>
                </a:solidFill>
                <a:latin typeface="Nunito" pitchFamily="2" charset="0"/>
                <a:cs typeface="Times New Roman" panose="02020603050405020304" pitchFamily="18" charset="0"/>
              </a:rPr>
              <a:t>What is Incident Management .</a:t>
            </a:r>
          </a:p>
          <a:p>
            <a:pPr algn="l">
              <a:buFont typeface="Wingdings" pitchFamily="2" charset="2"/>
              <a:buChar char="§"/>
            </a:pPr>
            <a:r>
              <a:rPr lang="en-US" sz="2400" dirty="0">
                <a:solidFill>
                  <a:schemeClr val="tx1">
                    <a:lumMod val="75000"/>
                  </a:schemeClr>
                </a:solidFill>
                <a:latin typeface="Nunito" pitchFamily="2" charset="0"/>
                <a:cs typeface="Times New Roman" panose="02020603050405020304" pitchFamily="18" charset="0"/>
              </a:rPr>
              <a:t>Why Incident Management .</a:t>
            </a:r>
          </a:p>
          <a:p>
            <a:pPr algn="l">
              <a:buFont typeface="Wingdings" pitchFamily="2" charset="2"/>
              <a:buChar char="§"/>
            </a:pPr>
            <a:r>
              <a:rPr lang="en-US" sz="2400" dirty="0">
                <a:solidFill>
                  <a:schemeClr val="tx1">
                    <a:lumMod val="75000"/>
                  </a:schemeClr>
                </a:solidFill>
                <a:latin typeface="Nunito" pitchFamily="2" charset="0"/>
                <a:cs typeface="Times New Roman" panose="02020603050405020304" pitchFamily="18" charset="0"/>
              </a:rPr>
              <a:t>Incident Application &amp; modules.</a:t>
            </a:r>
          </a:p>
          <a:p>
            <a:pPr algn="l">
              <a:buFont typeface="Wingdings" pitchFamily="2" charset="2"/>
              <a:buChar char="§"/>
            </a:pPr>
            <a:r>
              <a:rPr lang="en-US" sz="2400" dirty="0">
                <a:solidFill>
                  <a:schemeClr val="tx1">
                    <a:lumMod val="75000"/>
                  </a:schemeClr>
                </a:solidFill>
                <a:latin typeface="Nunito" pitchFamily="2" charset="0"/>
                <a:cs typeface="Times New Roman" panose="02020603050405020304" pitchFamily="18" charset="0"/>
              </a:rPr>
              <a:t>How to Create an incident.</a:t>
            </a:r>
          </a:p>
          <a:p>
            <a:pPr algn="l">
              <a:buFont typeface="Wingdings" pitchFamily="2" charset="2"/>
              <a:buChar char="§"/>
            </a:pPr>
            <a:r>
              <a:rPr lang="en-US" sz="2400" dirty="0">
                <a:solidFill>
                  <a:schemeClr val="tx1">
                    <a:lumMod val="75000"/>
                  </a:schemeClr>
                </a:solidFill>
                <a:latin typeface="Nunito" pitchFamily="2" charset="0"/>
                <a:cs typeface="Times New Roman" panose="02020603050405020304" pitchFamily="18" charset="0"/>
              </a:rPr>
              <a:t>Incident Management Configuration.</a:t>
            </a:r>
          </a:p>
          <a:p>
            <a:pPr algn="l">
              <a:buFont typeface="Wingdings" pitchFamily="2" charset="2"/>
              <a:buChar char="§"/>
            </a:pPr>
            <a:r>
              <a:rPr lang="en-US" sz="2400" dirty="0">
                <a:solidFill>
                  <a:schemeClr val="tx1">
                    <a:lumMod val="75000"/>
                  </a:schemeClr>
                </a:solidFill>
                <a:latin typeface="Nunito" pitchFamily="2" charset="0"/>
                <a:cs typeface="Times New Roman" panose="02020603050405020304" pitchFamily="18" charset="0"/>
              </a:rPr>
              <a:t>Customizing the Existing form.</a:t>
            </a:r>
          </a:p>
          <a:p>
            <a:pPr algn="l">
              <a:buFont typeface="Wingdings" pitchFamily="2" charset="2"/>
              <a:buChar char="§"/>
            </a:pPr>
            <a:r>
              <a:rPr lang="en-US" sz="2400" dirty="0">
                <a:solidFill>
                  <a:schemeClr val="tx1">
                    <a:lumMod val="75000"/>
                  </a:schemeClr>
                </a:solidFill>
                <a:latin typeface="Nunito" pitchFamily="2" charset="0"/>
                <a:cs typeface="Times New Roman" panose="02020603050405020304" pitchFamily="18" charset="0"/>
              </a:rPr>
              <a:t>Designed Incident Management.</a:t>
            </a:r>
          </a:p>
          <a:p>
            <a:pPr marL="0" lvl="0" indent="0" algn="l" rtl="0">
              <a:spcBef>
                <a:spcPts val="0"/>
              </a:spcBef>
              <a:spcAft>
                <a:spcPts val="0"/>
              </a:spcAft>
              <a:buNone/>
            </a:pPr>
            <a:endParaRPr sz="1800" dirty="0">
              <a:solidFill>
                <a:schemeClr val="dk1"/>
              </a:solidFill>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724593" y="68445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441717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531567" y="1018856"/>
            <a:ext cx="7704000" cy="543600"/>
          </a:xfrm>
          <a:prstGeom prst="rect">
            <a:avLst/>
          </a:prstGeom>
        </p:spPr>
        <p:txBody>
          <a:bodyPr spcFirstLastPara="1" wrap="square" lIns="91425" tIns="91425" rIns="91425" bIns="91425" anchor="ctr" anchorCtr="0">
            <a:noAutofit/>
          </a:bodyPr>
          <a:lstStyle/>
          <a:p>
            <a:r>
              <a:rPr lang="en-US" sz="2800" b="1" dirty="0">
                <a:latin typeface="Calibri" panose="020F0502020204030204" pitchFamily="34" charset="0"/>
                <a:cs typeface="Times New Roman" panose="02020603050405020304" pitchFamily="18" charset="0"/>
              </a:rPr>
              <a:t>What is Incident Management ?</a:t>
            </a:r>
            <a:br>
              <a:rPr lang="en-US" sz="2800" b="1" dirty="0">
                <a:latin typeface="Calibri" panose="020F0502020204030204" pitchFamily="34" charset="0"/>
                <a:cs typeface="Times New Roman" panose="02020603050405020304" pitchFamily="18" charset="0"/>
              </a:rPr>
            </a:br>
            <a:br>
              <a:rPr lang="en-US" sz="2800" b="1" dirty="0">
                <a:solidFill>
                  <a:schemeClr val="tx1"/>
                </a:solidFill>
                <a:latin typeface="Calibri" panose="020F0502020204030204" pitchFamily="34" charset="0"/>
                <a:cs typeface="Times New Roman" panose="02020603050405020304" pitchFamily="18" charset="0"/>
              </a:rPr>
            </a:br>
            <a:br>
              <a:rPr lang="en-US" sz="2800" b="1" dirty="0">
                <a:solidFill>
                  <a:schemeClr val="tx1"/>
                </a:solidFill>
                <a:latin typeface="Calibri" panose="020F0502020204030204" pitchFamily="34" charset="0"/>
                <a:cs typeface="Times New Roman" panose="02020603050405020304" pitchFamily="18" charset="0"/>
              </a:rPr>
            </a:br>
            <a:endParaRPr sz="2800" b="1" dirty="0"/>
          </a:p>
        </p:txBody>
      </p:sp>
      <p:sp>
        <p:nvSpPr>
          <p:cNvPr id="372" name="Google Shape;372;p38"/>
          <p:cNvSpPr txBox="1">
            <a:spLocks noGrp="1"/>
          </p:cNvSpPr>
          <p:nvPr>
            <p:ph type="body" idx="1"/>
          </p:nvPr>
        </p:nvSpPr>
        <p:spPr>
          <a:xfrm>
            <a:off x="463367" y="720623"/>
            <a:ext cx="7704000" cy="4882999"/>
          </a:xfrm>
          <a:prstGeom prst="rect">
            <a:avLst/>
          </a:prstGeom>
        </p:spPr>
        <p:txBody>
          <a:bodyPr spcFirstLastPara="1" wrap="square" lIns="91425" tIns="91425" rIns="91425" bIns="91425" anchor="ctr" anchorCtr="0">
            <a:noAutofit/>
          </a:bodyPr>
          <a:lstStyle/>
          <a:p>
            <a:r>
              <a:rPr lang="en-US" sz="2000" dirty="0">
                <a:solidFill>
                  <a:schemeClr val="tx1">
                    <a:lumMod val="75000"/>
                  </a:schemeClr>
                </a:solidFill>
                <a:latin typeface="Nunito" pitchFamily="2" charset="0"/>
                <a:cs typeface="Times New Roman" panose="02020603050405020304" pitchFamily="18" charset="0"/>
              </a:rPr>
              <a:t>Any disruption to the service is referred to an Incident.</a:t>
            </a:r>
          </a:p>
          <a:p>
            <a:r>
              <a:rPr lang="en-US" sz="2000" dirty="0">
                <a:solidFill>
                  <a:schemeClr val="tx1">
                    <a:lumMod val="75000"/>
                  </a:schemeClr>
                </a:solidFill>
                <a:latin typeface="Nunito" pitchFamily="2" charset="0"/>
                <a:cs typeface="Times New Roman" panose="02020603050405020304" pitchFamily="18" charset="0"/>
              </a:rPr>
              <a:t>The goal of Incident Management is to restore normal service operation as quickly as possible.</a:t>
            </a:r>
          </a:p>
          <a:p>
            <a:r>
              <a:rPr lang="en-IN" sz="2000" dirty="0">
                <a:solidFill>
                  <a:schemeClr val="tx1">
                    <a:lumMod val="75000"/>
                  </a:schemeClr>
                </a:solidFill>
                <a:latin typeface="Nunito" pitchFamily="2" charset="0"/>
                <a:cs typeface="Times New Roman" panose="02020603050405020304" pitchFamily="18" charset="0"/>
              </a:rPr>
              <a:t>The Service-Now platform supports the Incident.</a:t>
            </a:r>
          </a:p>
          <a:p>
            <a:r>
              <a:rPr lang="en-IN" sz="2000" dirty="0">
                <a:solidFill>
                  <a:schemeClr val="tx1">
                    <a:lumMod val="75000"/>
                  </a:schemeClr>
                </a:solidFill>
                <a:latin typeface="Nunito" pitchFamily="2" charset="0"/>
                <a:cs typeface="Times New Roman" panose="02020603050405020304" pitchFamily="18" charset="0"/>
              </a:rPr>
              <a:t>Management process with capabilities to record </a:t>
            </a:r>
          </a:p>
          <a:p>
            <a:pPr marL="0" indent="0">
              <a:buNone/>
            </a:pPr>
            <a:r>
              <a:rPr lang="en-IN" sz="2000" dirty="0">
                <a:solidFill>
                  <a:schemeClr val="tx1">
                    <a:lumMod val="75000"/>
                  </a:schemeClr>
                </a:solidFill>
                <a:latin typeface="Nunito" pitchFamily="2" charset="0"/>
                <a:cs typeface="Times New Roman" panose="02020603050405020304" pitchFamily="18" charset="0"/>
              </a:rPr>
              <a:t>       incidents , classify according to impact and </a:t>
            </a:r>
          </a:p>
          <a:p>
            <a:pPr marL="0" indent="0">
              <a:buNone/>
            </a:pPr>
            <a:r>
              <a:rPr lang="en-IN" sz="2000" dirty="0">
                <a:solidFill>
                  <a:schemeClr val="tx1">
                    <a:lumMod val="75000"/>
                  </a:schemeClr>
                </a:solidFill>
                <a:latin typeface="Nunito" pitchFamily="2" charset="0"/>
                <a:cs typeface="Times New Roman" panose="02020603050405020304" pitchFamily="18" charset="0"/>
              </a:rPr>
              <a:t>       urgency.           </a:t>
            </a:r>
          </a:p>
          <a:p>
            <a:pPr marL="0" lvl="0" indent="0" rtl="0">
              <a:spcBef>
                <a:spcPts val="0"/>
              </a:spcBef>
              <a:spcAft>
                <a:spcPts val="0"/>
              </a:spcAft>
              <a:buNone/>
            </a:pPr>
            <a:endParaRPr lang="en-US" sz="1800" dirty="0">
              <a:solidFill>
                <a:schemeClr val="dk1"/>
              </a:solidFill>
            </a:endParaRPr>
          </a:p>
        </p:txBody>
      </p:sp>
      <p:grpSp>
        <p:nvGrpSpPr>
          <p:cNvPr id="2" name="Google Shape;10990;p80">
            <a:extLst>
              <a:ext uri="{FF2B5EF4-FFF2-40B4-BE49-F238E27FC236}">
                <a16:creationId xmlns:a16="http://schemas.microsoft.com/office/drawing/2014/main" id="{C7B230F7-BDB8-E0CF-D9AB-83334142C7DF}"/>
              </a:ext>
            </a:extLst>
          </p:cNvPr>
          <p:cNvGrpSpPr/>
          <p:nvPr/>
        </p:nvGrpSpPr>
        <p:grpSpPr>
          <a:xfrm>
            <a:off x="7724593" y="684458"/>
            <a:ext cx="1023167" cy="798284"/>
            <a:chOff x="5331913" y="3413947"/>
            <a:chExt cx="347143" cy="254684"/>
          </a:xfrm>
        </p:grpSpPr>
        <p:sp>
          <p:nvSpPr>
            <p:cNvPr id="3" name="Google Shape;10991;p80">
              <a:extLst>
                <a:ext uri="{FF2B5EF4-FFF2-40B4-BE49-F238E27FC236}">
                  <a16:creationId xmlns:a16="http://schemas.microsoft.com/office/drawing/2014/main" id="{6E5D1B8E-4CDE-CBBD-5D6E-E8649011794E}"/>
                </a:ext>
              </a:extLst>
            </p:cNvPr>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92;p80">
              <a:extLst>
                <a:ext uri="{FF2B5EF4-FFF2-40B4-BE49-F238E27FC236}">
                  <a16:creationId xmlns:a16="http://schemas.microsoft.com/office/drawing/2014/main" id="{9E132ED7-5A3E-3D5F-3A69-9B194F2D2700}"/>
                </a:ext>
              </a:extLst>
            </p:cNvPr>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93;p80">
              <a:extLst>
                <a:ext uri="{FF2B5EF4-FFF2-40B4-BE49-F238E27FC236}">
                  <a16:creationId xmlns:a16="http://schemas.microsoft.com/office/drawing/2014/main" id="{D328B400-2B4A-2D01-9B44-060D83E0372B}"/>
                </a:ext>
              </a:extLst>
            </p:cNvPr>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94;p80">
              <a:extLst>
                <a:ext uri="{FF2B5EF4-FFF2-40B4-BE49-F238E27FC236}">
                  <a16:creationId xmlns:a16="http://schemas.microsoft.com/office/drawing/2014/main" id="{BD4333F9-1AFB-2030-860E-DB6ACCAA3089}"/>
                </a:ext>
              </a:extLst>
            </p:cNvPr>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95;p80">
              <a:extLst>
                <a:ext uri="{FF2B5EF4-FFF2-40B4-BE49-F238E27FC236}">
                  <a16:creationId xmlns:a16="http://schemas.microsoft.com/office/drawing/2014/main" id="{62777E6B-5483-D104-48CB-B64C282658EC}"/>
                </a:ext>
              </a:extLst>
            </p:cNvPr>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96;p80">
              <a:extLst>
                <a:ext uri="{FF2B5EF4-FFF2-40B4-BE49-F238E27FC236}">
                  <a16:creationId xmlns:a16="http://schemas.microsoft.com/office/drawing/2014/main" id="{C7E0FC25-AB1F-D004-7475-DE020EEA6D5B}"/>
                </a:ext>
              </a:extLst>
            </p:cNvPr>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05829432"/>
      </p:ext>
    </p:extLst>
  </p:cSld>
  <p:clrMapOvr>
    <a:masterClrMapping/>
  </p:clrMapOvr>
</p:sld>
</file>

<file path=ppt/theme/theme1.xml><?xml version="1.0" encoding="utf-8"?>
<a:theme xmlns:a="http://schemas.openxmlformats.org/drawingml/2006/main" name="Formally Solicited Project Proposal by Slidesgo">
  <a:themeElements>
    <a:clrScheme name="Simple Light">
      <a:dk1>
        <a:srgbClr val="333A56"/>
      </a:dk1>
      <a:lt1>
        <a:srgbClr val="FFFFFF"/>
      </a:lt1>
      <a:dk2>
        <a:srgbClr val="52658F"/>
      </a:dk2>
      <a:lt2>
        <a:srgbClr val="8AA0CF"/>
      </a:lt2>
      <a:accent1>
        <a:srgbClr val="C5D5F8"/>
      </a:accent1>
      <a:accent2>
        <a:srgbClr val="E8E8E8"/>
      </a:accent2>
      <a:accent3>
        <a:srgbClr val="F7F5E6"/>
      </a:accent3>
      <a:accent4>
        <a:srgbClr val="FFFFFF"/>
      </a:accent4>
      <a:accent5>
        <a:srgbClr val="FFFFFF"/>
      </a:accent5>
      <a:accent6>
        <a:srgbClr val="FDFDFD"/>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479</TotalTime>
  <Words>2933</Words>
  <Application>Microsoft Office PowerPoint</Application>
  <PresentationFormat>On-screen Show (16:9)</PresentationFormat>
  <Paragraphs>336</Paragraphs>
  <Slides>54</Slides>
  <Notes>42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54</vt:i4>
      </vt:variant>
    </vt:vector>
  </HeadingPairs>
  <TitlesOfParts>
    <vt:vector size="65" baseType="lpstr">
      <vt:lpstr>Tenor Sans</vt:lpstr>
      <vt:lpstr>Calibri</vt:lpstr>
      <vt:lpstr>Open Sans</vt:lpstr>
      <vt:lpstr>Arial</vt:lpstr>
      <vt:lpstr>Nunito</vt:lpstr>
      <vt:lpstr>Sitka Banner</vt:lpstr>
      <vt:lpstr>Bebas Neue</vt:lpstr>
      <vt:lpstr>Monotype Corsiva</vt:lpstr>
      <vt:lpstr>Wingdings</vt:lpstr>
      <vt:lpstr>Arial</vt:lpstr>
      <vt:lpstr>Formally Solicited Project Proposal by Slidesgo</vt:lpstr>
      <vt:lpstr>PROJECT 3   PROJECT PRESENTATION</vt:lpstr>
      <vt:lpstr>OUR TEAM</vt:lpstr>
      <vt:lpstr>What is                    ….?</vt:lpstr>
      <vt:lpstr>INTRODUCTION</vt:lpstr>
      <vt:lpstr>OBJECTIVES OF THIS PROJECT</vt:lpstr>
      <vt:lpstr>Incident</vt:lpstr>
      <vt:lpstr>Incident Management</vt:lpstr>
      <vt:lpstr>Agenda</vt:lpstr>
      <vt:lpstr>What is Incident Management ?   </vt:lpstr>
      <vt:lpstr>Why Incident Management….?</vt:lpstr>
      <vt:lpstr>Incident Management Application </vt:lpstr>
      <vt:lpstr>Incident Management Application </vt:lpstr>
      <vt:lpstr>Incident Management Application </vt:lpstr>
      <vt:lpstr>Create a New Incident</vt:lpstr>
      <vt:lpstr>Create a New Incident</vt:lpstr>
      <vt:lpstr>Create a New Incident</vt:lpstr>
      <vt:lpstr>Incident Management Configuration</vt:lpstr>
      <vt:lpstr>Incident Management Configuration</vt:lpstr>
      <vt:lpstr>Problem Management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1.UI Policies:- 17 2.Client Scripts:- 11 3.Business Rules:- 5 4.Notifications:- 7 5.UI Actions:- 2 6.By using Form Design:- 8(Making Fields Mandatory)</vt:lpstr>
      <vt:lpstr>PowerPoint Presentation</vt:lpstr>
      <vt:lpstr> Change Management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Service Catalog</vt:lpstr>
      <vt:lpstr>Agenda</vt:lpstr>
      <vt:lpstr>What is Service Request ?   </vt:lpstr>
      <vt:lpstr>Why Service Request….?</vt:lpstr>
      <vt:lpstr>Request Management Architecture   </vt:lpstr>
      <vt:lpstr>Examples of Service Request</vt:lpstr>
      <vt:lpstr>Examples of Service Request</vt:lpstr>
      <vt:lpstr>What is Service Catalog ?</vt:lpstr>
      <vt:lpstr>What is Request Items ?</vt:lpstr>
      <vt:lpstr>What is Catalog Task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3   PROJECT PRESENTATION</dc:title>
  <cp:lastModifiedBy>Bhushan Bhosale</cp:lastModifiedBy>
  <cp:revision>56</cp:revision>
  <dcterms:modified xsi:type="dcterms:W3CDTF">2022-09-15T05:41:10Z</dcterms:modified>
</cp:coreProperties>
</file>